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1567" r:id="rId5"/>
    <p:sldId id="2068" r:id="rId6"/>
    <p:sldId id="2076137545" r:id="rId7"/>
    <p:sldId id="2076137546" r:id="rId8"/>
    <p:sldId id="2067" r:id="rId9"/>
    <p:sldId id="2076137564" r:id="rId10"/>
    <p:sldId id="2076137553" r:id="rId11"/>
    <p:sldId id="2076136368" r:id="rId12"/>
    <p:sldId id="2076137543" r:id="rId13"/>
    <p:sldId id="279" r:id="rId14"/>
    <p:sldId id="274" r:id="rId15"/>
    <p:sldId id="283" r:id="rId16"/>
    <p:sldId id="281" r:id="rId17"/>
    <p:sldId id="2076137544" r:id="rId18"/>
    <p:sldId id="2076137549" r:id="rId19"/>
    <p:sldId id="2076137561" r:id="rId20"/>
    <p:sldId id="2076137570" r:id="rId21"/>
    <p:sldId id="2076137562" r:id="rId22"/>
    <p:sldId id="2076137555" r:id="rId23"/>
    <p:sldId id="2076137571" r:id="rId24"/>
    <p:sldId id="2076137556" r:id="rId25"/>
    <p:sldId id="2076137565" r:id="rId26"/>
    <p:sldId id="2076137566" r:id="rId27"/>
    <p:sldId id="2076137567" r:id="rId28"/>
    <p:sldId id="2076137568" r:id="rId29"/>
    <p:sldId id="2076137569" r:id="rId30"/>
    <p:sldId id="2076137557" r:id="rId31"/>
    <p:sldId id="2076137558" r:id="rId32"/>
    <p:sldId id="2076137560" r:id="rId33"/>
    <p:sldId id="277" r:id="rId34"/>
    <p:sldId id="2076136275" r:id="rId35"/>
    <p:sldId id="2076137547"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76137545"/>
            <p14:sldId id="2076137546"/>
            <p14:sldId id="2067"/>
            <p14:sldId id="2076137564"/>
            <p14:sldId id="2076137553"/>
            <p14:sldId id="2076136368"/>
            <p14:sldId id="2076137543"/>
            <p14:sldId id="279"/>
            <p14:sldId id="274"/>
            <p14:sldId id="283"/>
            <p14:sldId id="281"/>
            <p14:sldId id="2076137544"/>
            <p14:sldId id="2076137549"/>
            <p14:sldId id="2076137561"/>
            <p14:sldId id="2076137570"/>
            <p14:sldId id="2076137562"/>
            <p14:sldId id="2076137555"/>
            <p14:sldId id="2076137571"/>
            <p14:sldId id="2076137556"/>
            <p14:sldId id="2076137565"/>
            <p14:sldId id="2076137566"/>
            <p14:sldId id="2076137567"/>
            <p14:sldId id="2076137568"/>
            <p14:sldId id="2076137569"/>
            <p14:sldId id="2076137557"/>
            <p14:sldId id="2076137558"/>
            <p14:sldId id="2076137560"/>
            <p14:sldId id="277"/>
            <p14:sldId id="2076136275"/>
            <p14:sldId id="20761375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1973B9"/>
    <a:srgbClr val="D83B01"/>
    <a:srgbClr val="B4009E"/>
    <a:srgbClr val="0078D7"/>
    <a:srgbClr val="5C2D91"/>
    <a:srgbClr val="00B294"/>
    <a:srgbClr val="03787C"/>
    <a:srgbClr val="7FBA00"/>
    <a:srgbClr val="6264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14F55C-956B-4871-B9BE-5432558E88BE}" v="8" dt="2021-08-23T11:15:20.7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2766"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Mancini" userId="S::emily.mancini@sympraxisconsulting.com::a89b2bc5-8cbc-45b5-bc1a-09efa5374d38" providerId="AD" clId="Web-{95AE3F80-9DAE-45D5-A344-FEC3BAC14519}"/>
    <pc:docChg chg="modSld">
      <pc:chgData name="Emily Mancini" userId="S::emily.mancini@sympraxisconsulting.com::a89b2bc5-8cbc-45b5-bc1a-09efa5374d38" providerId="AD" clId="Web-{95AE3F80-9DAE-45D5-A344-FEC3BAC14519}" dt="2021-04-13T14:51:22.082" v="12" actId="1076"/>
      <pc:docMkLst>
        <pc:docMk/>
      </pc:docMkLst>
      <pc:sldChg chg="delSp modSp">
        <pc:chgData name="Emily Mancini" userId="S::emily.mancini@sympraxisconsulting.com::a89b2bc5-8cbc-45b5-bc1a-09efa5374d38" providerId="AD" clId="Web-{95AE3F80-9DAE-45D5-A344-FEC3BAC14519}" dt="2021-04-13T14:51:22.082" v="12" actId="1076"/>
        <pc:sldMkLst>
          <pc:docMk/>
          <pc:sldMk cId="1193530258" sldId="274"/>
        </pc:sldMkLst>
        <pc:spChg chg="mod">
          <ac:chgData name="Emily Mancini" userId="S::emily.mancini@sympraxisconsulting.com::a89b2bc5-8cbc-45b5-bc1a-09efa5374d38" providerId="AD" clId="Web-{95AE3F80-9DAE-45D5-A344-FEC3BAC14519}" dt="2021-04-13T14:51:22.035" v="10" actId="1076"/>
          <ac:spMkLst>
            <pc:docMk/>
            <pc:sldMk cId="1193530258" sldId="274"/>
            <ac:spMk id="21" creationId="{1AFD838D-4C2B-453F-9105-EBB2E6F5808B}"/>
          </ac:spMkLst>
        </pc:spChg>
        <pc:spChg chg="mod">
          <ac:chgData name="Emily Mancini" userId="S::emily.mancini@sympraxisconsulting.com::a89b2bc5-8cbc-45b5-bc1a-09efa5374d38" providerId="AD" clId="Web-{95AE3F80-9DAE-45D5-A344-FEC3BAC14519}" dt="2021-04-13T14:18:01.536" v="5" actId="1076"/>
          <ac:spMkLst>
            <pc:docMk/>
            <pc:sldMk cId="1193530258" sldId="274"/>
            <ac:spMk id="26" creationId="{6D55993C-E4EC-47E2-BC10-32EE77E99C9D}"/>
          </ac:spMkLst>
        </pc:spChg>
        <pc:spChg chg="mod">
          <ac:chgData name="Emily Mancini" userId="S::emily.mancini@sympraxisconsulting.com::a89b2bc5-8cbc-45b5-bc1a-09efa5374d38" providerId="AD" clId="Web-{95AE3F80-9DAE-45D5-A344-FEC3BAC14519}" dt="2021-04-13T14:18:01.552" v="6" actId="1076"/>
          <ac:spMkLst>
            <pc:docMk/>
            <pc:sldMk cId="1193530258" sldId="274"/>
            <ac:spMk id="27" creationId="{A578C5A9-B354-42AE-84EC-AA0A62E80DD2}"/>
          </ac:spMkLst>
        </pc:spChg>
        <pc:spChg chg="mod">
          <ac:chgData name="Emily Mancini" userId="S::emily.mancini@sympraxisconsulting.com::a89b2bc5-8cbc-45b5-bc1a-09efa5374d38" providerId="AD" clId="Web-{95AE3F80-9DAE-45D5-A344-FEC3BAC14519}" dt="2021-04-13T14:18:01.567" v="7" actId="1076"/>
          <ac:spMkLst>
            <pc:docMk/>
            <pc:sldMk cId="1193530258" sldId="274"/>
            <ac:spMk id="33" creationId="{FE0630F2-A66C-44CD-B75B-975A3A67A054}"/>
          </ac:spMkLst>
        </pc:spChg>
        <pc:spChg chg="del">
          <ac:chgData name="Emily Mancini" userId="S::emily.mancini@sympraxisconsulting.com::a89b2bc5-8cbc-45b5-bc1a-09efa5374d38" providerId="AD" clId="Web-{95AE3F80-9DAE-45D5-A344-FEC3BAC14519}" dt="2021-04-13T14:25:30.110" v="9"/>
          <ac:spMkLst>
            <pc:docMk/>
            <pc:sldMk cId="1193530258" sldId="274"/>
            <ac:spMk id="34" creationId="{DF70E995-2975-45E9-B9B8-D521E993BD81}"/>
          </ac:spMkLst>
        </pc:spChg>
        <pc:spChg chg="mod">
          <ac:chgData name="Emily Mancini" userId="S::emily.mancini@sympraxisconsulting.com::a89b2bc5-8cbc-45b5-bc1a-09efa5374d38" providerId="AD" clId="Web-{95AE3F80-9DAE-45D5-A344-FEC3BAC14519}" dt="2021-04-13T14:51:22.067" v="11" actId="1076"/>
          <ac:spMkLst>
            <pc:docMk/>
            <pc:sldMk cId="1193530258" sldId="274"/>
            <ac:spMk id="35" creationId="{FB2B17E0-8061-426D-8D85-AB0B12E51805}"/>
          </ac:spMkLst>
        </pc:spChg>
        <pc:spChg chg="mod">
          <ac:chgData name="Emily Mancini" userId="S::emily.mancini@sympraxisconsulting.com::a89b2bc5-8cbc-45b5-bc1a-09efa5374d38" providerId="AD" clId="Web-{95AE3F80-9DAE-45D5-A344-FEC3BAC14519}" dt="2021-04-13T14:18:06.568" v="8" actId="1076"/>
          <ac:spMkLst>
            <pc:docMk/>
            <pc:sldMk cId="1193530258" sldId="274"/>
            <ac:spMk id="36" creationId="{83493561-515E-4BFF-800A-0819A58E9A87}"/>
          </ac:spMkLst>
        </pc:spChg>
        <pc:spChg chg="mod">
          <ac:chgData name="Emily Mancini" userId="S::emily.mancini@sympraxisconsulting.com::a89b2bc5-8cbc-45b5-bc1a-09efa5374d38" providerId="AD" clId="Web-{95AE3F80-9DAE-45D5-A344-FEC3BAC14519}" dt="2021-04-13T14:51:22.082" v="12" actId="1076"/>
          <ac:spMkLst>
            <pc:docMk/>
            <pc:sldMk cId="1193530258" sldId="274"/>
            <ac:spMk id="37" creationId="{2033517C-0C2B-4EE0-8664-5E9391704638}"/>
          </ac:spMkLst>
        </pc:spChg>
      </pc:sldChg>
      <pc:sldChg chg="modSp">
        <pc:chgData name="Emily Mancini" userId="S::emily.mancini@sympraxisconsulting.com::a89b2bc5-8cbc-45b5-bc1a-09efa5374d38" providerId="AD" clId="Web-{95AE3F80-9DAE-45D5-A344-FEC3BAC14519}" dt="2021-04-13T14:17:40.458" v="3" actId="20577"/>
        <pc:sldMkLst>
          <pc:docMk/>
          <pc:sldMk cId="287163252" sldId="1567"/>
        </pc:sldMkLst>
        <pc:spChg chg="mod">
          <ac:chgData name="Emily Mancini" userId="S::emily.mancini@sympraxisconsulting.com::a89b2bc5-8cbc-45b5-bc1a-09efa5374d38" providerId="AD" clId="Web-{95AE3F80-9DAE-45D5-A344-FEC3BAC14519}" dt="2021-04-13T14:17:40.458" v="3" actId="20577"/>
          <ac:spMkLst>
            <pc:docMk/>
            <pc:sldMk cId="287163252" sldId="1567"/>
            <ac:spMk id="8" creationId="{00000000-0000-0000-0000-000000000000}"/>
          </ac:spMkLst>
        </pc:spChg>
      </pc:sldChg>
    </pc:docChg>
  </pc:docChgLst>
  <pc:docChgLst>
    <pc:chgData name="Emily Mancini" userId="S::emily.mancini@sympraxisconsulting.com::a89b2bc5-8cbc-45b5-bc1a-09efa5374d38" providerId="AD" clId="Web-{AB41FC94-35D9-42F9-9BBC-B9164E8DC252}"/>
    <pc:docChg chg="modSld sldOrd">
      <pc:chgData name="Emily Mancini" userId="S::emily.mancini@sympraxisconsulting.com::a89b2bc5-8cbc-45b5-bc1a-09efa5374d38" providerId="AD" clId="Web-{AB41FC94-35D9-42F9-9BBC-B9164E8DC252}" dt="2021-04-13T13:10:25.101" v="65" actId="20577"/>
      <pc:docMkLst>
        <pc:docMk/>
      </pc:docMkLst>
      <pc:sldChg chg="modSp">
        <pc:chgData name="Emily Mancini" userId="S::emily.mancini@sympraxisconsulting.com::a89b2bc5-8cbc-45b5-bc1a-09efa5374d38" providerId="AD" clId="Web-{AB41FC94-35D9-42F9-9BBC-B9164E8DC252}" dt="2021-04-13T13:10:25.101" v="65" actId="20577"/>
        <pc:sldMkLst>
          <pc:docMk/>
          <pc:sldMk cId="59991842" sldId="2076137564"/>
        </pc:sldMkLst>
        <pc:spChg chg="mod">
          <ac:chgData name="Emily Mancini" userId="S::emily.mancini@sympraxisconsulting.com::a89b2bc5-8cbc-45b5-bc1a-09efa5374d38" providerId="AD" clId="Web-{AB41FC94-35D9-42F9-9BBC-B9164E8DC252}" dt="2021-04-13T13:09:12.630" v="14" actId="20577"/>
          <ac:spMkLst>
            <pc:docMk/>
            <pc:sldMk cId="59991842" sldId="2076137564"/>
            <ac:spMk id="16" creationId="{DBE627C4-AD2C-4C6E-B809-BC8C9F3F0864}"/>
          </ac:spMkLst>
        </pc:spChg>
        <pc:spChg chg="mod">
          <ac:chgData name="Emily Mancini" userId="S::emily.mancini@sympraxisconsulting.com::a89b2bc5-8cbc-45b5-bc1a-09efa5374d38" providerId="AD" clId="Web-{AB41FC94-35D9-42F9-9BBC-B9164E8DC252}" dt="2021-04-13T13:10:25.101" v="65" actId="20577"/>
          <ac:spMkLst>
            <pc:docMk/>
            <pc:sldMk cId="59991842" sldId="2076137564"/>
            <ac:spMk id="17" creationId="{BEA14AEF-35D6-49BC-9DDA-09C17C45EC3D}"/>
          </ac:spMkLst>
        </pc:spChg>
      </pc:sldChg>
      <pc:sldChg chg="ord">
        <pc:chgData name="Emily Mancini" userId="S::emily.mancini@sympraxisconsulting.com::a89b2bc5-8cbc-45b5-bc1a-09efa5374d38" providerId="AD" clId="Web-{AB41FC94-35D9-42F9-9BBC-B9164E8DC252}" dt="2021-04-13T13:08:01.582" v="0"/>
        <pc:sldMkLst>
          <pc:docMk/>
          <pc:sldMk cId="2854257562" sldId="2076137570"/>
        </pc:sldMkLst>
      </pc:sldChg>
    </pc:docChg>
  </pc:docChgLst>
  <pc:docChgLst>
    <pc:chgData name="Simon Hudson" userId="51daab4f-8403-4959-818b-1ed8b2e0b457" providerId="ADAL" clId="{4F14F55C-956B-4871-B9BE-5432558E88BE}"/>
    <pc:docChg chg="modSld">
      <pc:chgData name="Simon Hudson" userId="51daab4f-8403-4959-818b-1ed8b2e0b457" providerId="ADAL" clId="{4F14F55C-956B-4871-B9BE-5432558E88BE}" dt="2021-08-23T11:07:26.432" v="20" actId="14100"/>
      <pc:docMkLst>
        <pc:docMk/>
      </pc:docMkLst>
      <pc:sldChg chg="addSp modSp mod">
        <pc:chgData name="Simon Hudson" userId="51daab4f-8403-4959-818b-1ed8b2e0b457" providerId="ADAL" clId="{4F14F55C-956B-4871-B9BE-5432558E88BE}" dt="2021-08-23T11:07:26.432" v="20" actId="14100"/>
        <pc:sldMkLst>
          <pc:docMk/>
          <pc:sldMk cId="287163252" sldId="1567"/>
        </pc:sldMkLst>
        <pc:spChg chg="add mod">
          <ac:chgData name="Simon Hudson" userId="51daab4f-8403-4959-818b-1ed8b2e0b457" providerId="ADAL" clId="{4F14F55C-956B-4871-B9BE-5432558E88BE}" dt="2021-08-23T11:07:26.432" v="20" actId="14100"/>
          <ac:spMkLst>
            <pc:docMk/>
            <pc:sldMk cId="287163252" sldId="1567"/>
            <ac:spMk id="5" creationId="{20A45B51-22B0-485E-9E58-6F374C4E71CE}"/>
          </ac:spMkLst>
        </pc:spChg>
      </pc:sldChg>
    </pc:docChg>
  </pc:docChgLst>
  <pc:docChgLst>
    <pc:chgData name="Emily Mancini" userId="S::emily.mancini@sympraxisconsulting.com::a89b2bc5-8cbc-45b5-bc1a-09efa5374d38" providerId="AD" clId="Web-{586F7B92-5924-44ED-9018-86F5FB88FEA9}"/>
    <pc:docChg chg="modSld">
      <pc:chgData name="Emily Mancini" userId="S::emily.mancini@sympraxisconsulting.com::a89b2bc5-8cbc-45b5-bc1a-09efa5374d38" providerId="AD" clId="Web-{586F7B92-5924-44ED-9018-86F5FB88FEA9}" dt="2021-03-01T17:05:05.373" v="117" actId="20577"/>
      <pc:docMkLst>
        <pc:docMk/>
      </pc:docMkLst>
      <pc:sldChg chg="addSp modSp">
        <pc:chgData name="Emily Mancini" userId="S::emily.mancini@sympraxisconsulting.com::a89b2bc5-8cbc-45b5-bc1a-09efa5374d38" providerId="AD" clId="Web-{586F7B92-5924-44ED-9018-86F5FB88FEA9}" dt="2021-03-01T17:05:05.373" v="117" actId="20577"/>
        <pc:sldMkLst>
          <pc:docMk/>
          <pc:sldMk cId="3757406526" sldId="2076137552"/>
        </pc:sldMkLst>
        <pc:spChg chg="mod">
          <ac:chgData name="Emily Mancini" userId="S::emily.mancini@sympraxisconsulting.com::a89b2bc5-8cbc-45b5-bc1a-09efa5374d38" providerId="AD" clId="Web-{586F7B92-5924-44ED-9018-86F5FB88FEA9}" dt="2021-03-01T17:05:05.373" v="117" actId="20577"/>
          <ac:spMkLst>
            <pc:docMk/>
            <pc:sldMk cId="3757406526" sldId="2076137552"/>
            <ac:spMk id="2" creationId="{CD4FE767-DB01-4315-ABAF-CA8360AB9C77}"/>
          </ac:spMkLst>
        </pc:spChg>
        <pc:picChg chg="add mod">
          <ac:chgData name="Emily Mancini" userId="S::emily.mancini@sympraxisconsulting.com::a89b2bc5-8cbc-45b5-bc1a-09efa5374d38" providerId="AD" clId="Web-{586F7B92-5924-44ED-9018-86F5FB88FEA9}" dt="2021-03-01T17:04:42.232" v="114" actId="1076"/>
          <ac:picMkLst>
            <pc:docMk/>
            <pc:sldMk cId="3757406526" sldId="2076137552"/>
            <ac:picMk id="3" creationId="{78A2B809-F2DA-49FE-B905-80D92FC74B34}"/>
          </ac:picMkLst>
        </pc:picChg>
      </pc:sldChg>
    </pc:docChg>
  </pc:docChgLst>
  <pc:docChgLst>
    <pc:chgData name="Emily Mancini" userId="S::emily.mancini@sympraxisconsulting.com::a89b2bc5-8cbc-45b5-bc1a-09efa5374d38" providerId="AD" clId="Web-{37DCF0D0-C85D-464B-A081-2CF0D3B5FB9C}"/>
    <pc:docChg chg="modSld">
      <pc:chgData name="Emily Mancini" userId="S::emily.mancini@sympraxisconsulting.com::a89b2bc5-8cbc-45b5-bc1a-09efa5374d38" providerId="AD" clId="Web-{37DCF0D0-C85D-464B-A081-2CF0D3B5FB9C}" dt="2021-03-02T15:09:41.093" v="4" actId="20577"/>
      <pc:docMkLst>
        <pc:docMk/>
      </pc:docMkLst>
      <pc:sldChg chg="modSp">
        <pc:chgData name="Emily Mancini" userId="S::emily.mancini@sympraxisconsulting.com::a89b2bc5-8cbc-45b5-bc1a-09efa5374d38" providerId="AD" clId="Web-{37DCF0D0-C85D-464B-A081-2CF0D3B5FB9C}" dt="2021-03-02T15:09:41.093" v="4" actId="20577"/>
        <pc:sldMkLst>
          <pc:docMk/>
          <pc:sldMk cId="287163252" sldId="1567"/>
        </pc:sldMkLst>
        <pc:spChg chg="mod">
          <ac:chgData name="Emily Mancini" userId="S::emily.mancini@sympraxisconsulting.com::a89b2bc5-8cbc-45b5-bc1a-09efa5374d38" providerId="AD" clId="Web-{37DCF0D0-C85D-464B-A081-2CF0D3B5FB9C}" dt="2021-03-02T15:09:41.093" v="4" actId="20577"/>
          <ac:spMkLst>
            <pc:docMk/>
            <pc:sldMk cId="287163252" sldId="1567"/>
            <ac:spMk id="8" creationId="{00000000-0000-0000-0000-000000000000}"/>
          </ac:spMkLst>
        </pc:spChg>
      </pc:sldChg>
    </pc:docChg>
  </pc:docChgLst>
  <pc:docChgLst>
    <pc:chgData name="Simon" userId="51daab4f-8403-4959-818b-1ed8b2e0b457" providerId="ADAL" clId="{65A9D0BB-B245-4933-8687-7514B1DF379A}"/>
    <pc:docChg chg="custSel addSld modSld modSection">
      <pc:chgData name="Simon" userId="51daab4f-8403-4959-818b-1ed8b2e0b457" providerId="ADAL" clId="{65A9D0BB-B245-4933-8687-7514B1DF379A}" dt="2021-03-30T14:54:45.062" v="542" actId="26606"/>
      <pc:docMkLst>
        <pc:docMk/>
      </pc:docMkLst>
      <pc:sldChg chg="addSp modSp mod">
        <pc:chgData name="Simon" userId="51daab4f-8403-4959-818b-1ed8b2e0b457" providerId="ADAL" clId="{65A9D0BB-B245-4933-8687-7514B1DF379A}" dt="2021-03-30T14:48:43.252" v="402" actId="1035"/>
        <pc:sldMkLst>
          <pc:docMk/>
          <pc:sldMk cId="1193530258" sldId="274"/>
        </pc:sldMkLst>
        <pc:spChg chg="mod">
          <ac:chgData name="Simon" userId="51daab4f-8403-4959-818b-1ed8b2e0b457" providerId="ADAL" clId="{65A9D0BB-B245-4933-8687-7514B1DF379A}" dt="2021-03-30T14:47:28.300" v="362" actId="1035"/>
          <ac:spMkLst>
            <pc:docMk/>
            <pc:sldMk cId="1193530258" sldId="274"/>
            <ac:spMk id="21" creationId="{1AFD838D-4C2B-453F-9105-EBB2E6F5808B}"/>
          </ac:spMkLst>
        </pc:spChg>
        <pc:spChg chg="mod">
          <ac:chgData name="Simon" userId="51daab4f-8403-4959-818b-1ed8b2e0b457" providerId="ADAL" clId="{65A9D0BB-B245-4933-8687-7514B1DF379A}" dt="2021-03-30T14:47:35.505" v="376" actId="20577"/>
          <ac:spMkLst>
            <pc:docMk/>
            <pc:sldMk cId="1193530258" sldId="274"/>
            <ac:spMk id="25" creationId="{5B02499B-CC0D-45BD-BDA0-9EDECEBFCD3E}"/>
          </ac:spMkLst>
        </pc:spChg>
        <pc:spChg chg="mod">
          <ac:chgData name="Simon" userId="51daab4f-8403-4959-818b-1ed8b2e0b457" providerId="ADAL" clId="{65A9D0BB-B245-4933-8687-7514B1DF379A}" dt="2021-03-30T14:48:43.252" v="402" actId="1035"/>
          <ac:spMkLst>
            <pc:docMk/>
            <pc:sldMk cId="1193530258" sldId="274"/>
            <ac:spMk id="26" creationId="{6D55993C-E4EC-47E2-BC10-32EE77E99C9D}"/>
          </ac:spMkLst>
        </pc:spChg>
        <pc:spChg chg="mod">
          <ac:chgData name="Simon" userId="51daab4f-8403-4959-818b-1ed8b2e0b457" providerId="ADAL" clId="{65A9D0BB-B245-4933-8687-7514B1DF379A}" dt="2021-03-30T14:48:43.252" v="402" actId="1035"/>
          <ac:spMkLst>
            <pc:docMk/>
            <pc:sldMk cId="1193530258" sldId="274"/>
            <ac:spMk id="27" creationId="{A578C5A9-B354-42AE-84EC-AA0A62E80DD2}"/>
          </ac:spMkLst>
        </pc:spChg>
        <pc:spChg chg="mod">
          <ac:chgData name="Simon" userId="51daab4f-8403-4959-818b-1ed8b2e0b457" providerId="ADAL" clId="{65A9D0BB-B245-4933-8687-7514B1DF379A}" dt="2021-03-30T14:48:43.252" v="402" actId="1035"/>
          <ac:spMkLst>
            <pc:docMk/>
            <pc:sldMk cId="1193530258" sldId="274"/>
            <ac:spMk id="33" creationId="{FE0630F2-A66C-44CD-B75B-975A3A67A054}"/>
          </ac:spMkLst>
        </pc:spChg>
        <pc:spChg chg="add mod">
          <ac:chgData name="Simon" userId="51daab4f-8403-4959-818b-1ed8b2e0b457" providerId="ADAL" clId="{65A9D0BB-B245-4933-8687-7514B1DF379A}" dt="2021-03-30T14:47:50.610" v="378" actId="20577"/>
          <ac:spMkLst>
            <pc:docMk/>
            <pc:sldMk cId="1193530258" sldId="274"/>
            <ac:spMk id="34" creationId="{DF70E995-2975-45E9-B9B8-D521E993BD81}"/>
          </ac:spMkLst>
        </pc:spChg>
        <pc:spChg chg="add mod">
          <ac:chgData name="Simon" userId="51daab4f-8403-4959-818b-1ed8b2e0b457" providerId="ADAL" clId="{65A9D0BB-B245-4933-8687-7514B1DF379A}" dt="2021-03-30T14:47:28.300" v="362" actId="1035"/>
          <ac:spMkLst>
            <pc:docMk/>
            <pc:sldMk cId="1193530258" sldId="274"/>
            <ac:spMk id="35" creationId="{FB2B17E0-8061-426D-8D85-AB0B12E51805}"/>
          </ac:spMkLst>
        </pc:spChg>
        <pc:spChg chg="mod">
          <ac:chgData name="Simon" userId="51daab4f-8403-4959-818b-1ed8b2e0b457" providerId="ADAL" clId="{65A9D0BB-B245-4933-8687-7514B1DF379A}" dt="2021-03-30T14:48:43.252" v="402" actId="1035"/>
          <ac:spMkLst>
            <pc:docMk/>
            <pc:sldMk cId="1193530258" sldId="274"/>
            <ac:spMk id="36" creationId="{83493561-515E-4BFF-800A-0819A58E9A87}"/>
          </ac:spMkLst>
        </pc:spChg>
        <pc:spChg chg="add mod">
          <ac:chgData name="Simon" userId="51daab4f-8403-4959-818b-1ed8b2e0b457" providerId="ADAL" clId="{65A9D0BB-B245-4933-8687-7514B1DF379A}" dt="2021-03-30T14:47:22.136" v="335" actId="20577"/>
          <ac:spMkLst>
            <pc:docMk/>
            <pc:sldMk cId="1193530258" sldId="274"/>
            <ac:spMk id="37" creationId="{2033517C-0C2B-4EE0-8664-5E9391704638}"/>
          </ac:spMkLst>
        </pc:spChg>
        <pc:spChg chg="mod">
          <ac:chgData name="Simon" userId="51daab4f-8403-4959-818b-1ed8b2e0b457" providerId="ADAL" clId="{65A9D0BB-B245-4933-8687-7514B1DF379A}" dt="2021-03-30T14:47:46.528" v="377" actId="6549"/>
          <ac:spMkLst>
            <pc:docMk/>
            <pc:sldMk cId="1193530258" sldId="274"/>
            <ac:spMk id="73" creationId="{B3938402-29CD-4720-8A2D-DB9F06141D09}"/>
          </ac:spMkLst>
        </pc:spChg>
      </pc:sldChg>
      <pc:sldChg chg="modSp mod">
        <pc:chgData name="Simon" userId="51daab4f-8403-4959-818b-1ed8b2e0b457" providerId="ADAL" clId="{65A9D0BB-B245-4933-8687-7514B1DF379A}" dt="2021-03-30T14:42:04.107" v="276" actId="207"/>
        <pc:sldMkLst>
          <pc:docMk/>
          <pc:sldMk cId="2718318882" sldId="283"/>
        </pc:sldMkLst>
        <pc:graphicFrameChg chg="modGraphic">
          <ac:chgData name="Simon" userId="51daab4f-8403-4959-818b-1ed8b2e0b457" providerId="ADAL" clId="{65A9D0BB-B245-4933-8687-7514B1DF379A}" dt="2021-03-30T14:42:04.107" v="276" actId="207"/>
          <ac:graphicFrameMkLst>
            <pc:docMk/>
            <pc:sldMk cId="2718318882" sldId="283"/>
            <ac:graphicFrameMk id="7" creationId="{D5E3626A-6A82-4A79-B170-02F15727048B}"/>
          </ac:graphicFrameMkLst>
        </pc:graphicFrameChg>
      </pc:sldChg>
      <pc:sldChg chg="addSp modSp mod modAnim">
        <pc:chgData name="Simon" userId="51daab4f-8403-4959-818b-1ed8b2e0b457" providerId="ADAL" clId="{65A9D0BB-B245-4933-8687-7514B1DF379A}" dt="2021-03-30T14:51:20.833" v="435" actId="1076"/>
        <pc:sldMkLst>
          <pc:docMk/>
          <pc:sldMk cId="3379274138" sldId="2076137549"/>
        </pc:sldMkLst>
        <pc:spChg chg="mod">
          <ac:chgData name="Simon" userId="51daab4f-8403-4959-818b-1ed8b2e0b457" providerId="ADAL" clId="{65A9D0BB-B245-4933-8687-7514B1DF379A}" dt="2021-03-30T14:51:11.660" v="432" actId="20577"/>
          <ac:spMkLst>
            <pc:docMk/>
            <pc:sldMk cId="3379274138" sldId="2076137549"/>
            <ac:spMk id="2" creationId="{CD4FE767-DB01-4315-ABAF-CA8360AB9C77}"/>
          </ac:spMkLst>
        </pc:spChg>
        <pc:picChg chg="add mod">
          <ac:chgData name="Simon" userId="51daab4f-8403-4959-818b-1ed8b2e0b457" providerId="ADAL" clId="{65A9D0BB-B245-4933-8687-7514B1DF379A}" dt="2021-03-30T14:51:20.833" v="435" actId="1076"/>
          <ac:picMkLst>
            <pc:docMk/>
            <pc:sldMk cId="3379274138" sldId="2076137549"/>
            <ac:picMk id="4" creationId="{D339C7D2-EA70-4636-AE4A-AE37DA2B660E}"/>
          </ac:picMkLst>
        </pc:picChg>
      </pc:sldChg>
      <pc:sldChg chg="modSp mod">
        <pc:chgData name="Simon" userId="51daab4f-8403-4959-818b-1ed8b2e0b457" providerId="ADAL" clId="{65A9D0BB-B245-4933-8687-7514B1DF379A}" dt="2021-03-30T14:53:28.804" v="436" actId="313"/>
        <pc:sldMkLst>
          <pc:docMk/>
          <pc:sldMk cId="1200138921" sldId="2076137569"/>
        </pc:sldMkLst>
        <pc:spChg chg="mod">
          <ac:chgData name="Simon" userId="51daab4f-8403-4959-818b-1ed8b2e0b457" providerId="ADAL" clId="{65A9D0BB-B245-4933-8687-7514B1DF379A}" dt="2021-03-30T14:53:28.804" v="436" actId="313"/>
          <ac:spMkLst>
            <pc:docMk/>
            <pc:sldMk cId="1200138921" sldId="2076137569"/>
            <ac:spMk id="2" creationId="{CF9FE4CA-F8B0-4D86-905E-4F96CE6E70EA}"/>
          </ac:spMkLst>
        </pc:spChg>
      </pc:sldChg>
      <pc:sldChg chg="addSp delSp modSp new mod modClrScheme chgLayout">
        <pc:chgData name="Simon" userId="51daab4f-8403-4959-818b-1ed8b2e0b457" providerId="ADAL" clId="{65A9D0BB-B245-4933-8687-7514B1DF379A}" dt="2021-03-30T14:40:34.524" v="275" actId="20577"/>
        <pc:sldMkLst>
          <pc:docMk/>
          <pc:sldMk cId="2854257562" sldId="2076137570"/>
        </pc:sldMkLst>
        <pc:spChg chg="add mod">
          <ac:chgData name="Simon" userId="51daab4f-8403-4959-818b-1ed8b2e0b457" providerId="ADAL" clId="{65A9D0BB-B245-4933-8687-7514B1DF379A}" dt="2021-03-30T14:39:09.257" v="252" actId="26606"/>
          <ac:spMkLst>
            <pc:docMk/>
            <pc:sldMk cId="2854257562" sldId="2076137570"/>
            <ac:spMk id="2" creationId="{C8B1B15A-3F3F-414E-A9A8-55C198DCDEEA}"/>
          </ac:spMkLst>
        </pc:spChg>
        <pc:spChg chg="add del mod">
          <ac:chgData name="Simon" userId="51daab4f-8403-4959-818b-1ed8b2e0b457" providerId="ADAL" clId="{65A9D0BB-B245-4933-8687-7514B1DF379A}" dt="2021-03-30T14:39:09.257" v="252" actId="26606"/>
          <ac:spMkLst>
            <pc:docMk/>
            <pc:sldMk cId="2854257562" sldId="2076137570"/>
            <ac:spMk id="3" creationId="{104FFB99-FD2D-4935-BF7C-9D80990747E5}"/>
          </ac:spMkLst>
        </pc:spChg>
        <pc:graphicFrameChg chg="add mod">
          <ac:chgData name="Simon" userId="51daab4f-8403-4959-818b-1ed8b2e0b457" providerId="ADAL" clId="{65A9D0BB-B245-4933-8687-7514B1DF379A}" dt="2021-03-30T14:40:34.524" v="275" actId="20577"/>
          <ac:graphicFrameMkLst>
            <pc:docMk/>
            <pc:sldMk cId="2854257562" sldId="2076137570"/>
            <ac:graphicFrameMk id="5" creationId="{5A208A7B-0804-445D-9259-F4F63E29ABB5}"/>
          </ac:graphicFrameMkLst>
        </pc:graphicFrameChg>
      </pc:sldChg>
      <pc:sldChg chg="addSp delSp modSp new mod">
        <pc:chgData name="Simon" userId="51daab4f-8403-4959-818b-1ed8b2e0b457" providerId="ADAL" clId="{65A9D0BB-B245-4933-8687-7514B1DF379A}" dt="2021-03-30T14:54:45.062" v="542" actId="26606"/>
        <pc:sldMkLst>
          <pc:docMk/>
          <pc:sldMk cId="2993969959" sldId="2076137571"/>
        </pc:sldMkLst>
        <pc:spChg chg="mod">
          <ac:chgData name="Simon" userId="51daab4f-8403-4959-818b-1ed8b2e0b457" providerId="ADAL" clId="{65A9D0BB-B245-4933-8687-7514B1DF379A}" dt="2021-03-30T14:54:45.062" v="542" actId="26606"/>
          <ac:spMkLst>
            <pc:docMk/>
            <pc:sldMk cId="2993969959" sldId="2076137571"/>
            <ac:spMk id="2" creationId="{E6BC368C-2BF5-4E2D-BDDA-21030039481B}"/>
          </ac:spMkLst>
        </pc:spChg>
        <pc:spChg chg="del">
          <ac:chgData name="Simon" userId="51daab4f-8403-4959-818b-1ed8b2e0b457" providerId="ADAL" clId="{65A9D0BB-B245-4933-8687-7514B1DF379A}" dt="2021-03-30T14:54:05.384" v="501" actId="478"/>
          <ac:spMkLst>
            <pc:docMk/>
            <pc:sldMk cId="2993969959" sldId="2076137571"/>
            <ac:spMk id="3" creationId="{5ADB4F7D-B9A3-42B9-B0D5-0B000EB4CFA8}"/>
          </ac:spMkLst>
        </pc:spChg>
        <pc:spChg chg="add del mod">
          <ac:chgData name="Simon" userId="51daab4f-8403-4959-818b-1ed8b2e0b457" providerId="ADAL" clId="{65A9D0BB-B245-4933-8687-7514B1DF379A}" dt="2021-03-30T14:54:45.062" v="542" actId="26606"/>
          <ac:spMkLst>
            <pc:docMk/>
            <pc:sldMk cId="2993969959" sldId="2076137571"/>
            <ac:spMk id="4" creationId="{7498DA5B-5664-48CC-9F6D-5C52A5AC1D22}"/>
          </ac:spMkLst>
        </pc:spChg>
        <pc:graphicFrameChg chg="add">
          <ac:chgData name="Simon" userId="51daab4f-8403-4959-818b-1ed8b2e0b457" providerId="ADAL" clId="{65A9D0BB-B245-4933-8687-7514B1DF379A}" dt="2021-03-30T14:54:45.062" v="542" actId="26606"/>
          <ac:graphicFrameMkLst>
            <pc:docMk/>
            <pc:sldMk cId="2993969959" sldId="2076137571"/>
            <ac:graphicFrameMk id="6" creationId="{75E265DF-2E4F-42B3-B615-C1EFB2061CD9}"/>
          </ac:graphicFrameMkLst>
        </pc:graphicFrameChg>
      </pc:sldChg>
    </pc:docChg>
  </pc:docChgLst>
  <pc:docChgLst>
    <pc:chgData name="Simon Doy" userId="S::simon_ithink365.co.uk#ext#@sympraxis.onmicrosoft.com::46e65575-75ce-46d2-a5d1-9d0f49de8008" providerId="AD" clId="Web-{015BB99F-F0F7-C000-14DC-84F6A579C56D}"/>
    <pc:docChg chg="modSld">
      <pc:chgData name="Simon Doy" userId="S::simon_ithink365.co.uk#ext#@sympraxis.onmicrosoft.com::46e65575-75ce-46d2-a5d1-9d0f49de8008" providerId="AD" clId="Web-{015BB99F-F0F7-C000-14DC-84F6A579C56D}" dt="2021-03-30T14:55:13.093" v="261"/>
      <pc:docMkLst>
        <pc:docMk/>
      </pc:docMkLst>
      <pc:sldChg chg="modNotes">
        <pc:chgData name="Simon Doy" userId="S::simon_ithink365.co.uk#ext#@sympraxis.onmicrosoft.com::46e65575-75ce-46d2-a5d1-9d0f49de8008" providerId="AD" clId="Web-{015BB99F-F0F7-C000-14DC-84F6A579C56D}" dt="2021-03-30T14:53:55.169" v="219"/>
        <pc:sldMkLst>
          <pc:docMk/>
          <pc:sldMk cId="3492449431" sldId="2076137565"/>
        </pc:sldMkLst>
      </pc:sldChg>
      <pc:sldChg chg="modSp modNotes">
        <pc:chgData name="Simon Doy" userId="S::simon_ithink365.co.uk#ext#@sympraxis.onmicrosoft.com::46e65575-75ce-46d2-a5d1-9d0f49de8008" providerId="AD" clId="Web-{015BB99F-F0F7-C000-14DC-84F6A579C56D}" dt="2021-03-30T14:53:27.278" v="176"/>
        <pc:sldMkLst>
          <pc:docMk/>
          <pc:sldMk cId="1769307882" sldId="2076137566"/>
        </pc:sldMkLst>
        <pc:spChg chg="mod">
          <ac:chgData name="Simon Doy" userId="S::simon_ithink365.co.uk#ext#@sympraxis.onmicrosoft.com::46e65575-75ce-46d2-a5d1-9d0f49de8008" providerId="AD" clId="Web-{015BB99F-F0F7-C000-14DC-84F6A579C56D}" dt="2021-03-30T14:34:50.862" v="38" actId="20577"/>
          <ac:spMkLst>
            <pc:docMk/>
            <pc:sldMk cId="1769307882" sldId="2076137566"/>
            <ac:spMk id="2" creationId="{FAAD1D5E-7BF4-42DE-B3B3-2932AB2E3450}"/>
          </ac:spMkLst>
        </pc:spChg>
      </pc:sldChg>
      <pc:sldChg chg="addSp delSp modSp">
        <pc:chgData name="Simon Doy" userId="S::simon_ithink365.co.uk#ext#@sympraxis.onmicrosoft.com::46e65575-75ce-46d2-a5d1-9d0f49de8008" providerId="AD" clId="Web-{015BB99F-F0F7-C000-14DC-84F6A579C56D}" dt="2021-03-30T14:43:57.640" v="160" actId="20577"/>
        <pc:sldMkLst>
          <pc:docMk/>
          <pc:sldMk cId="1544845063" sldId="2076137567"/>
        </pc:sldMkLst>
        <pc:spChg chg="mod">
          <ac:chgData name="Simon Doy" userId="S::simon_ithink365.co.uk#ext#@sympraxis.onmicrosoft.com::46e65575-75ce-46d2-a5d1-9d0f49de8008" providerId="AD" clId="Web-{015BB99F-F0F7-C000-14DC-84F6A579C56D}" dt="2021-03-30T14:35:05.894" v="39" actId="20577"/>
          <ac:spMkLst>
            <pc:docMk/>
            <pc:sldMk cId="1544845063" sldId="2076137567"/>
            <ac:spMk id="2" creationId="{0FE0D496-BCF7-4F9A-8BAC-4EBFA916AEB0}"/>
          </ac:spMkLst>
        </pc:spChg>
        <pc:spChg chg="add del">
          <ac:chgData name="Simon Doy" userId="S::simon_ithink365.co.uk#ext#@sympraxis.onmicrosoft.com::46e65575-75ce-46d2-a5d1-9d0f49de8008" providerId="AD" clId="Web-{015BB99F-F0F7-C000-14DC-84F6A579C56D}" dt="2021-03-30T14:35:10.487" v="41"/>
          <ac:spMkLst>
            <pc:docMk/>
            <pc:sldMk cId="1544845063" sldId="2076137567"/>
            <ac:spMk id="3" creationId="{400480D6-C318-4131-B7D1-CB0ECD1AC377}"/>
          </ac:spMkLst>
        </pc:spChg>
        <pc:spChg chg="add mod">
          <ac:chgData name="Simon Doy" userId="S::simon_ithink365.co.uk#ext#@sympraxis.onmicrosoft.com::46e65575-75ce-46d2-a5d1-9d0f49de8008" providerId="AD" clId="Web-{015BB99F-F0F7-C000-14DC-84F6A579C56D}" dt="2021-03-30T14:43:57.640" v="160" actId="20577"/>
          <ac:spMkLst>
            <pc:docMk/>
            <pc:sldMk cId="1544845063" sldId="2076137567"/>
            <ac:spMk id="4" creationId="{CBB5DF5B-9499-4755-A454-7BE89730BA9A}"/>
          </ac:spMkLst>
        </pc:spChg>
      </pc:sldChg>
      <pc:sldChg chg="addSp modSp">
        <pc:chgData name="Simon Doy" userId="S::simon_ithink365.co.uk#ext#@sympraxis.onmicrosoft.com::46e65575-75ce-46d2-a5d1-9d0f49de8008" providerId="AD" clId="Web-{015BB99F-F0F7-C000-14DC-84F6A579C56D}" dt="2021-03-30T14:43:44.436" v="159" actId="20577"/>
        <pc:sldMkLst>
          <pc:docMk/>
          <pc:sldMk cId="1046033229" sldId="2076137568"/>
        </pc:sldMkLst>
        <pc:spChg chg="add mod">
          <ac:chgData name="Simon Doy" userId="S::simon_ithink365.co.uk#ext#@sympraxis.onmicrosoft.com::46e65575-75ce-46d2-a5d1-9d0f49de8008" providerId="AD" clId="Web-{015BB99F-F0F7-C000-14DC-84F6A579C56D}" dt="2021-03-30T14:43:44.436" v="159" actId="20577"/>
          <ac:spMkLst>
            <pc:docMk/>
            <pc:sldMk cId="1046033229" sldId="2076137568"/>
            <ac:spMk id="2" creationId="{EAD09F8E-AC51-4234-A877-F68F8DA1DA1B}"/>
          </ac:spMkLst>
        </pc:spChg>
      </pc:sldChg>
      <pc:sldChg chg="addSp modSp modNotes">
        <pc:chgData name="Simon Doy" userId="S::simon_ithink365.co.uk#ext#@sympraxis.onmicrosoft.com::46e65575-75ce-46d2-a5d1-9d0f49de8008" providerId="AD" clId="Web-{015BB99F-F0F7-C000-14DC-84F6A579C56D}" dt="2021-03-30T14:55:13.093" v="261"/>
        <pc:sldMkLst>
          <pc:docMk/>
          <pc:sldMk cId="1200138921" sldId="2076137569"/>
        </pc:sldMkLst>
        <pc:spChg chg="add mod">
          <ac:chgData name="Simon Doy" userId="S::simon_ithink365.co.uk#ext#@sympraxis.onmicrosoft.com::46e65575-75ce-46d2-a5d1-9d0f49de8008" providerId="AD" clId="Web-{015BB99F-F0F7-C000-14DC-84F6A579C56D}" dt="2021-03-30T14:43:32.702" v="158" actId="20577"/>
          <ac:spMkLst>
            <pc:docMk/>
            <pc:sldMk cId="1200138921" sldId="2076137569"/>
            <ac:spMk id="2" creationId="{CF9FE4CA-F8B0-4D86-905E-4F96CE6E70EA}"/>
          </ac:spMkLst>
        </pc:spChg>
      </pc:sldChg>
    </pc:docChg>
  </pc:docChgLst>
  <pc:docChgLst>
    <pc:chgData name="Emily Mancini" userId="S::emily.mancini@sympraxisconsulting.com::a89b2bc5-8cbc-45b5-bc1a-09efa5374d38" providerId="AD" clId="Web-{6A269897-DC6F-41C9-8726-C892203F3D20}"/>
    <pc:docChg chg="modSld">
      <pc:chgData name="Emily Mancini" userId="S::emily.mancini@sympraxisconsulting.com::a89b2bc5-8cbc-45b5-bc1a-09efa5374d38" providerId="AD" clId="Web-{6A269897-DC6F-41C9-8726-C892203F3D20}" dt="2021-04-19T20:44:01.268" v="11" actId="20577"/>
      <pc:docMkLst>
        <pc:docMk/>
      </pc:docMkLst>
      <pc:sldChg chg="modSp">
        <pc:chgData name="Emily Mancini" userId="S::emily.mancini@sympraxisconsulting.com::a89b2bc5-8cbc-45b5-bc1a-09efa5374d38" providerId="AD" clId="Web-{6A269897-DC6F-41C9-8726-C892203F3D20}" dt="2021-04-19T20:44:01.268" v="11" actId="20577"/>
        <pc:sldMkLst>
          <pc:docMk/>
          <pc:sldMk cId="59991842" sldId="2076137564"/>
        </pc:sldMkLst>
        <pc:spChg chg="mod">
          <ac:chgData name="Emily Mancini" userId="S::emily.mancini@sympraxisconsulting.com::a89b2bc5-8cbc-45b5-bc1a-09efa5374d38" providerId="AD" clId="Web-{6A269897-DC6F-41C9-8726-C892203F3D20}" dt="2021-04-19T20:43:56.487" v="7" actId="20577"/>
          <ac:spMkLst>
            <pc:docMk/>
            <pc:sldMk cId="59991842" sldId="2076137564"/>
            <ac:spMk id="18" creationId="{44EF8DFC-4E24-43D9-AB21-D1B2F579166B}"/>
          </ac:spMkLst>
        </pc:spChg>
        <pc:spChg chg="mod">
          <ac:chgData name="Emily Mancini" userId="S::emily.mancini@sympraxisconsulting.com::a89b2bc5-8cbc-45b5-bc1a-09efa5374d38" providerId="AD" clId="Web-{6A269897-DC6F-41C9-8726-C892203F3D20}" dt="2021-04-19T20:44:01.268" v="11" actId="20577"/>
          <ac:spMkLst>
            <pc:docMk/>
            <pc:sldMk cId="59991842" sldId="2076137564"/>
            <ac:spMk id="19" creationId="{7C17CC12-E52A-4639-A3CE-93E303E2BCDD}"/>
          </ac:spMkLst>
        </pc:spChg>
      </pc:sldChg>
    </pc:docChg>
  </pc:docChgLst>
  <pc:docChgLst>
    <pc:chgData name="Simon Doy" userId="S::simon_ithink365.co.uk#ext#@sympraxis.onmicrosoft.com::46e65575-75ce-46d2-a5d1-9d0f49de8008" providerId="AD" clId="Web-{E32AA0EF-ECAF-7FC5-9342-6F5D65C368DA}"/>
    <pc:docChg chg="modSld">
      <pc:chgData name="Simon Doy" userId="S::simon_ithink365.co.uk#ext#@sympraxis.onmicrosoft.com::46e65575-75ce-46d2-a5d1-9d0f49de8008" providerId="AD" clId="Web-{E32AA0EF-ECAF-7FC5-9342-6F5D65C368DA}" dt="2021-03-15T15:46:53.574" v="85"/>
      <pc:docMkLst>
        <pc:docMk/>
      </pc:docMkLst>
      <pc:sldChg chg="modNotes">
        <pc:chgData name="Simon Doy" userId="S::simon_ithink365.co.uk#ext#@sympraxis.onmicrosoft.com::46e65575-75ce-46d2-a5d1-9d0f49de8008" providerId="AD" clId="Web-{E32AA0EF-ECAF-7FC5-9342-6F5D65C368DA}" dt="2021-03-15T15:46:53.574" v="85"/>
        <pc:sldMkLst>
          <pc:docMk/>
          <pc:sldMk cId="1314135209" sldId="2076137557"/>
        </pc:sldMkLst>
      </pc:sldChg>
    </pc:docChg>
  </pc:docChgLst>
  <pc:docChgLst>
    <pc:chgData name="Simon Hudson" userId="51daab4f-8403-4959-818b-1ed8b2e0b457" providerId="ADAL" clId="{8132DB15-B56A-43F3-B6AF-EED91766738E}"/>
    <pc:docChg chg="modSld sldOrd">
      <pc:chgData name="Simon Hudson" userId="51daab4f-8403-4959-818b-1ed8b2e0b457" providerId="ADAL" clId="{8132DB15-B56A-43F3-B6AF-EED91766738E}" dt="2021-04-27T19:00:55.133" v="15" actId="20577"/>
      <pc:docMkLst>
        <pc:docMk/>
      </pc:docMkLst>
      <pc:sldChg chg="modSp mod">
        <pc:chgData name="Simon Hudson" userId="51daab4f-8403-4959-818b-1ed8b2e0b457" providerId="ADAL" clId="{8132DB15-B56A-43F3-B6AF-EED91766738E}" dt="2021-04-27T19:00:55.133" v="15" actId="20577"/>
        <pc:sldMkLst>
          <pc:docMk/>
          <pc:sldMk cId="2718318882" sldId="283"/>
        </pc:sldMkLst>
        <pc:graphicFrameChg chg="modGraphic">
          <ac:chgData name="Simon Hudson" userId="51daab4f-8403-4959-818b-1ed8b2e0b457" providerId="ADAL" clId="{8132DB15-B56A-43F3-B6AF-EED91766738E}" dt="2021-04-27T19:00:55.133" v="15" actId="20577"/>
          <ac:graphicFrameMkLst>
            <pc:docMk/>
            <pc:sldMk cId="2718318882" sldId="283"/>
            <ac:graphicFrameMk id="7" creationId="{D5E3626A-6A82-4A79-B170-02F15727048B}"/>
          </ac:graphicFrameMkLst>
        </pc:graphicFrameChg>
      </pc:sldChg>
      <pc:sldChg chg="ord">
        <pc:chgData name="Simon Hudson" userId="51daab4f-8403-4959-818b-1ed8b2e0b457" providerId="ADAL" clId="{8132DB15-B56A-43F3-B6AF-EED91766738E}" dt="2021-04-20T15:11:45.334" v="1"/>
        <pc:sldMkLst>
          <pc:docMk/>
          <pc:sldMk cId="1903946924" sldId="2067"/>
        </pc:sldMkLst>
      </pc:sldChg>
      <pc:sldChg chg="ord">
        <pc:chgData name="Simon Hudson" userId="51daab4f-8403-4959-818b-1ed8b2e0b457" providerId="ADAL" clId="{8132DB15-B56A-43F3-B6AF-EED91766738E}" dt="2021-04-20T15:11:45.334" v="1"/>
        <pc:sldMkLst>
          <pc:docMk/>
          <pc:sldMk cId="1100327260" sldId="2076137546"/>
        </pc:sldMkLst>
      </pc:sldChg>
      <pc:sldChg chg="ord">
        <pc:chgData name="Simon Hudson" userId="51daab4f-8403-4959-818b-1ed8b2e0b457" providerId="ADAL" clId="{8132DB15-B56A-43F3-B6AF-EED91766738E}" dt="2021-04-20T15:11:45.334" v="1"/>
        <pc:sldMkLst>
          <pc:docMk/>
          <pc:sldMk cId="59991842" sldId="2076137564"/>
        </pc:sldMkLst>
      </pc:sldChg>
    </pc:docChg>
  </pc:docChgLst>
  <pc:docChgLst>
    <pc:chgData name="Emily Mancini" userId="a89b2bc5-8cbc-45b5-bc1a-09efa5374d38" providerId="ADAL" clId="{0EEE9E41-8025-4B7F-B833-822E798962BD}"/>
    <pc:docChg chg="undo custSel addSld delSld modSld sldOrd modSection">
      <pc:chgData name="Emily Mancini" userId="a89b2bc5-8cbc-45b5-bc1a-09efa5374d38" providerId="ADAL" clId="{0EEE9E41-8025-4B7F-B833-822E798962BD}" dt="2021-04-20T13:50:13" v="803" actId="20577"/>
      <pc:docMkLst>
        <pc:docMk/>
      </pc:docMkLst>
      <pc:sldChg chg="del">
        <pc:chgData name="Emily Mancini" userId="a89b2bc5-8cbc-45b5-bc1a-09efa5374d38" providerId="ADAL" clId="{0EEE9E41-8025-4B7F-B833-822E798962BD}" dt="2021-03-30T14:34:24.208" v="486" actId="47"/>
        <pc:sldMkLst>
          <pc:docMk/>
          <pc:sldMk cId="1160780701" sldId="272"/>
        </pc:sldMkLst>
      </pc:sldChg>
      <pc:sldChg chg="addSp delSp modSp mod modNotesTx">
        <pc:chgData name="Emily Mancini" userId="a89b2bc5-8cbc-45b5-bc1a-09efa5374d38" providerId="ADAL" clId="{0EEE9E41-8025-4B7F-B833-822E798962BD}" dt="2021-03-30T14:47:07.278" v="585" actId="20577"/>
        <pc:sldMkLst>
          <pc:docMk/>
          <pc:sldMk cId="1193530258" sldId="274"/>
        </pc:sldMkLst>
        <pc:spChg chg="mod">
          <ac:chgData name="Emily Mancini" userId="a89b2bc5-8cbc-45b5-bc1a-09efa5374d38" providerId="ADAL" clId="{0EEE9E41-8025-4B7F-B833-822E798962BD}" dt="2021-03-30T14:47:01.270" v="583" actId="1036"/>
          <ac:spMkLst>
            <pc:docMk/>
            <pc:sldMk cId="1193530258" sldId="274"/>
            <ac:spMk id="26" creationId="{6D55993C-E4EC-47E2-BC10-32EE77E99C9D}"/>
          </ac:spMkLst>
        </pc:spChg>
        <pc:spChg chg="mod">
          <ac:chgData name="Emily Mancini" userId="a89b2bc5-8cbc-45b5-bc1a-09efa5374d38" providerId="ADAL" clId="{0EEE9E41-8025-4B7F-B833-822E798962BD}" dt="2021-03-30T14:47:01.270" v="583" actId="1036"/>
          <ac:spMkLst>
            <pc:docMk/>
            <pc:sldMk cId="1193530258" sldId="274"/>
            <ac:spMk id="27" creationId="{A578C5A9-B354-42AE-84EC-AA0A62E80DD2}"/>
          </ac:spMkLst>
        </pc:spChg>
        <pc:spChg chg="mod">
          <ac:chgData name="Emily Mancini" userId="a89b2bc5-8cbc-45b5-bc1a-09efa5374d38" providerId="ADAL" clId="{0EEE9E41-8025-4B7F-B833-822E798962BD}" dt="2021-03-30T14:47:01.270" v="583" actId="1036"/>
          <ac:spMkLst>
            <pc:docMk/>
            <pc:sldMk cId="1193530258" sldId="274"/>
            <ac:spMk id="33" creationId="{FE0630F2-A66C-44CD-B75B-975A3A67A054}"/>
          </ac:spMkLst>
        </pc:spChg>
        <pc:spChg chg="add mod">
          <ac:chgData name="Emily Mancini" userId="a89b2bc5-8cbc-45b5-bc1a-09efa5374d38" providerId="ADAL" clId="{0EEE9E41-8025-4B7F-B833-822E798962BD}" dt="2021-03-30T14:47:07.278" v="585" actId="20577"/>
          <ac:spMkLst>
            <pc:docMk/>
            <pc:sldMk cId="1193530258" sldId="274"/>
            <ac:spMk id="36" creationId="{83493561-515E-4BFF-800A-0819A58E9A87}"/>
          </ac:spMkLst>
        </pc:spChg>
        <pc:graphicFrameChg chg="add del mod">
          <ac:chgData name="Emily Mancini" userId="a89b2bc5-8cbc-45b5-bc1a-09efa5374d38" providerId="ADAL" clId="{0EEE9E41-8025-4B7F-B833-822E798962BD}" dt="2021-03-30T14:46:43.925" v="546"/>
          <ac:graphicFrameMkLst>
            <pc:docMk/>
            <pc:sldMk cId="1193530258" sldId="274"/>
            <ac:graphicFrameMk id="2" creationId="{CB42732E-860D-4E89-8344-09E63D3E3307}"/>
          </ac:graphicFrameMkLst>
        </pc:graphicFrameChg>
      </pc:sldChg>
      <pc:sldChg chg="modSp mod">
        <pc:chgData name="Emily Mancini" userId="a89b2bc5-8cbc-45b5-bc1a-09efa5374d38" providerId="ADAL" clId="{0EEE9E41-8025-4B7F-B833-822E798962BD}" dt="2021-04-19T20:42:38.658" v="798" actId="20577"/>
        <pc:sldMkLst>
          <pc:docMk/>
          <pc:sldMk cId="2967945684" sldId="277"/>
        </pc:sldMkLst>
        <pc:spChg chg="mod">
          <ac:chgData name="Emily Mancini" userId="a89b2bc5-8cbc-45b5-bc1a-09efa5374d38" providerId="ADAL" clId="{0EEE9E41-8025-4B7F-B833-822E798962BD}" dt="2021-04-19T20:42:38.658" v="798" actId="20577"/>
          <ac:spMkLst>
            <pc:docMk/>
            <pc:sldMk cId="2967945684" sldId="277"/>
            <ac:spMk id="4" creationId="{A04E16D6-6682-4068-BF11-BA8E4E8E1BBC}"/>
          </ac:spMkLst>
        </pc:spChg>
      </pc:sldChg>
      <pc:sldChg chg="modNotesTx">
        <pc:chgData name="Emily Mancini" userId="a89b2bc5-8cbc-45b5-bc1a-09efa5374d38" providerId="ADAL" clId="{0EEE9E41-8025-4B7F-B833-822E798962BD}" dt="2021-03-30T14:34:45.968" v="488" actId="20577"/>
        <pc:sldMkLst>
          <pc:docMk/>
          <pc:sldMk cId="11608999" sldId="279"/>
        </pc:sldMkLst>
      </pc:sldChg>
      <pc:sldChg chg="modNotesTx">
        <pc:chgData name="Emily Mancini" userId="a89b2bc5-8cbc-45b5-bc1a-09efa5374d38" providerId="ADAL" clId="{0EEE9E41-8025-4B7F-B833-822E798962BD}" dt="2021-03-30T14:35:16.201" v="490" actId="20577"/>
        <pc:sldMkLst>
          <pc:docMk/>
          <pc:sldMk cId="2503365189" sldId="281"/>
        </pc:sldMkLst>
      </pc:sldChg>
      <pc:sldChg chg="modNotesTx">
        <pc:chgData name="Emily Mancini" userId="a89b2bc5-8cbc-45b5-bc1a-09efa5374d38" providerId="ADAL" clId="{0EEE9E41-8025-4B7F-B833-822E798962BD}" dt="2021-03-30T14:35:23.691" v="491" actId="20577"/>
        <pc:sldMkLst>
          <pc:docMk/>
          <pc:sldMk cId="2718318882" sldId="283"/>
        </pc:sldMkLst>
      </pc:sldChg>
      <pc:sldChg chg="modSp mod">
        <pc:chgData name="Emily Mancini" userId="a89b2bc5-8cbc-45b5-bc1a-09efa5374d38" providerId="ADAL" clId="{0EEE9E41-8025-4B7F-B833-822E798962BD}" dt="2021-03-30T14:37:31.553" v="520" actId="113"/>
        <pc:sldMkLst>
          <pc:docMk/>
          <pc:sldMk cId="3158043784" sldId="2068"/>
        </pc:sldMkLst>
        <pc:spChg chg="mod">
          <ac:chgData name="Emily Mancini" userId="a89b2bc5-8cbc-45b5-bc1a-09efa5374d38" providerId="ADAL" clId="{0EEE9E41-8025-4B7F-B833-822E798962BD}" dt="2021-03-30T14:37:31.553" v="520" actId="113"/>
          <ac:spMkLst>
            <pc:docMk/>
            <pc:sldMk cId="3158043784" sldId="2068"/>
            <ac:spMk id="8" creationId="{00000000-0000-0000-0000-000000000000}"/>
          </ac:spMkLst>
        </pc:spChg>
      </pc:sldChg>
      <pc:sldChg chg="modNotesTx">
        <pc:chgData name="Emily Mancini" userId="a89b2bc5-8cbc-45b5-bc1a-09efa5374d38" providerId="ADAL" clId="{0EEE9E41-8025-4B7F-B833-822E798962BD}" dt="2021-03-30T14:35:43.650" v="506" actId="20577"/>
        <pc:sldMkLst>
          <pc:docMk/>
          <pc:sldMk cId="1254403106" sldId="2076137543"/>
        </pc:sldMkLst>
      </pc:sldChg>
      <pc:sldChg chg="modSp mod modAnim">
        <pc:chgData name="Emily Mancini" userId="a89b2bc5-8cbc-45b5-bc1a-09efa5374d38" providerId="ADAL" clId="{0EEE9E41-8025-4B7F-B833-822E798962BD}" dt="2021-04-19T20:35:54.635" v="763" actId="20577"/>
        <pc:sldMkLst>
          <pc:docMk/>
          <pc:sldMk cId="3379274138" sldId="2076137549"/>
        </pc:sldMkLst>
        <pc:spChg chg="mod">
          <ac:chgData name="Emily Mancini" userId="a89b2bc5-8cbc-45b5-bc1a-09efa5374d38" providerId="ADAL" clId="{0EEE9E41-8025-4B7F-B833-822E798962BD}" dt="2021-04-19T20:35:54.635" v="763" actId="20577"/>
          <ac:spMkLst>
            <pc:docMk/>
            <pc:sldMk cId="3379274138" sldId="2076137549"/>
            <ac:spMk id="2" creationId="{CD4FE767-DB01-4315-ABAF-CA8360AB9C77}"/>
          </ac:spMkLst>
        </pc:spChg>
        <pc:picChg chg="mod modCrop">
          <ac:chgData name="Emily Mancini" userId="a89b2bc5-8cbc-45b5-bc1a-09efa5374d38" providerId="ADAL" clId="{0EEE9E41-8025-4B7F-B833-822E798962BD}" dt="2021-04-19T20:35:50.443" v="760" actId="732"/>
          <ac:picMkLst>
            <pc:docMk/>
            <pc:sldMk cId="3379274138" sldId="2076137549"/>
            <ac:picMk id="4" creationId="{D339C7D2-EA70-4636-AE4A-AE37DA2B660E}"/>
          </ac:picMkLst>
        </pc:picChg>
      </pc:sldChg>
      <pc:sldChg chg="del">
        <pc:chgData name="Emily Mancini" userId="a89b2bc5-8cbc-45b5-bc1a-09efa5374d38" providerId="ADAL" clId="{0EEE9E41-8025-4B7F-B833-822E798962BD}" dt="2021-03-30T14:19:20.059" v="20" actId="47"/>
        <pc:sldMkLst>
          <pc:docMk/>
          <pc:sldMk cId="3757406526" sldId="2076137552"/>
        </pc:sldMkLst>
      </pc:sldChg>
      <pc:sldChg chg="del">
        <pc:chgData name="Emily Mancini" userId="a89b2bc5-8cbc-45b5-bc1a-09efa5374d38" providerId="ADAL" clId="{0EEE9E41-8025-4B7F-B833-822E798962BD}" dt="2021-03-30T14:19:09.785" v="19" actId="47"/>
        <pc:sldMkLst>
          <pc:docMk/>
          <pc:sldMk cId="4143819948" sldId="2076137554"/>
        </pc:sldMkLst>
      </pc:sldChg>
      <pc:sldChg chg="modSp mod modNotesTx">
        <pc:chgData name="Emily Mancini" userId="a89b2bc5-8cbc-45b5-bc1a-09efa5374d38" providerId="ADAL" clId="{0EEE9E41-8025-4B7F-B833-822E798962BD}" dt="2021-03-30T14:19:56.133" v="73" actId="20577"/>
        <pc:sldMkLst>
          <pc:docMk/>
          <pc:sldMk cId="3407976500" sldId="2076137555"/>
        </pc:sldMkLst>
        <pc:spChg chg="mod">
          <ac:chgData name="Emily Mancini" userId="a89b2bc5-8cbc-45b5-bc1a-09efa5374d38" providerId="ADAL" clId="{0EEE9E41-8025-4B7F-B833-822E798962BD}" dt="2021-03-30T14:19:54.607" v="72" actId="20577"/>
          <ac:spMkLst>
            <pc:docMk/>
            <pc:sldMk cId="3407976500" sldId="2076137555"/>
            <ac:spMk id="3" creationId="{9399F171-27F3-4882-BAF8-610E26B3745F}"/>
          </ac:spMkLst>
        </pc:spChg>
      </pc:sldChg>
      <pc:sldChg chg="modSp mod modNotesTx">
        <pc:chgData name="Emily Mancini" userId="a89b2bc5-8cbc-45b5-bc1a-09efa5374d38" providerId="ADAL" clId="{0EEE9E41-8025-4B7F-B833-822E798962BD}" dt="2021-03-30T14:20:02.802" v="77" actId="20577"/>
        <pc:sldMkLst>
          <pc:docMk/>
          <pc:sldMk cId="2076190139" sldId="2076137556"/>
        </pc:sldMkLst>
        <pc:spChg chg="mod">
          <ac:chgData name="Emily Mancini" userId="a89b2bc5-8cbc-45b5-bc1a-09efa5374d38" providerId="ADAL" clId="{0EEE9E41-8025-4B7F-B833-822E798962BD}" dt="2021-03-30T14:20:01.343" v="76" actId="20577"/>
          <ac:spMkLst>
            <pc:docMk/>
            <pc:sldMk cId="2076190139" sldId="2076137556"/>
            <ac:spMk id="3" creationId="{9399F171-27F3-4882-BAF8-610E26B3745F}"/>
          </ac:spMkLst>
        </pc:spChg>
      </pc:sldChg>
      <pc:sldChg chg="modSp mod modNotesTx">
        <pc:chgData name="Emily Mancini" userId="a89b2bc5-8cbc-45b5-bc1a-09efa5374d38" providerId="ADAL" clId="{0EEE9E41-8025-4B7F-B833-822E798962BD}" dt="2021-03-30T14:20:09.636" v="80" actId="20577"/>
        <pc:sldMkLst>
          <pc:docMk/>
          <pc:sldMk cId="1314135209" sldId="2076137557"/>
        </pc:sldMkLst>
        <pc:spChg chg="mod">
          <ac:chgData name="Emily Mancini" userId="a89b2bc5-8cbc-45b5-bc1a-09efa5374d38" providerId="ADAL" clId="{0EEE9E41-8025-4B7F-B833-822E798962BD}" dt="2021-03-30T14:20:07.967" v="79" actId="20577"/>
          <ac:spMkLst>
            <pc:docMk/>
            <pc:sldMk cId="1314135209" sldId="2076137557"/>
            <ac:spMk id="3" creationId="{9399F171-27F3-4882-BAF8-610E26B3745F}"/>
          </ac:spMkLst>
        </pc:spChg>
      </pc:sldChg>
      <pc:sldChg chg="modSp mod">
        <pc:chgData name="Emily Mancini" userId="a89b2bc5-8cbc-45b5-bc1a-09efa5374d38" providerId="ADAL" clId="{0EEE9E41-8025-4B7F-B833-822E798962BD}" dt="2021-03-30T14:20:19.878" v="92" actId="20577"/>
        <pc:sldMkLst>
          <pc:docMk/>
          <pc:sldMk cId="397899202" sldId="2076137558"/>
        </pc:sldMkLst>
        <pc:spChg chg="mod">
          <ac:chgData name="Emily Mancini" userId="a89b2bc5-8cbc-45b5-bc1a-09efa5374d38" providerId="ADAL" clId="{0EEE9E41-8025-4B7F-B833-822E798962BD}" dt="2021-03-30T14:20:19.878" v="92" actId="20577"/>
          <ac:spMkLst>
            <pc:docMk/>
            <pc:sldMk cId="397899202" sldId="2076137558"/>
            <ac:spMk id="2" creationId="{97DE507C-F71D-4E5C-B9BF-F0758620E71C}"/>
          </ac:spMkLst>
        </pc:spChg>
        <pc:spChg chg="mod">
          <ac:chgData name="Emily Mancini" userId="a89b2bc5-8cbc-45b5-bc1a-09efa5374d38" providerId="ADAL" clId="{0EEE9E41-8025-4B7F-B833-822E798962BD}" dt="2021-03-30T14:20:16.572" v="84" actId="20577"/>
          <ac:spMkLst>
            <pc:docMk/>
            <pc:sldMk cId="397899202" sldId="2076137558"/>
            <ac:spMk id="3" creationId="{9399F171-27F3-4882-BAF8-610E26B3745F}"/>
          </ac:spMkLst>
        </pc:spChg>
      </pc:sldChg>
      <pc:sldChg chg="del">
        <pc:chgData name="Emily Mancini" userId="a89b2bc5-8cbc-45b5-bc1a-09efa5374d38" providerId="ADAL" clId="{0EEE9E41-8025-4B7F-B833-822E798962BD}" dt="2021-03-30T14:20:10.845" v="81" actId="47"/>
        <pc:sldMkLst>
          <pc:docMk/>
          <pc:sldMk cId="1589329340" sldId="2076137559"/>
        </pc:sldMkLst>
      </pc:sldChg>
      <pc:sldChg chg="ord">
        <pc:chgData name="Emily Mancini" userId="a89b2bc5-8cbc-45b5-bc1a-09efa5374d38" providerId="ADAL" clId="{0EEE9E41-8025-4B7F-B833-822E798962BD}" dt="2021-03-30T14:20:27.794" v="97"/>
        <pc:sldMkLst>
          <pc:docMk/>
          <pc:sldMk cId="2298364791" sldId="2076137560"/>
        </pc:sldMkLst>
      </pc:sldChg>
      <pc:sldChg chg="modSp mod">
        <pc:chgData name="Emily Mancini" userId="a89b2bc5-8cbc-45b5-bc1a-09efa5374d38" providerId="ADAL" clId="{0EEE9E41-8025-4B7F-B833-822E798962BD}" dt="2021-03-30T14:19:49.363" v="71" actId="20577"/>
        <pc:sldMkLst>
          <pc:docMk/>
          <pc:sldMk cId="587859452" sldId="2076137561"/>
        </pc:sldMkLst>
        <pc:spChg chg="mod">
          <ac:chgData name="Emily Mancini" userId="a89b2bc5-8cbc-45b5-bc1a-09efa5374d38" providerId="ADAL" clId="{0EEE9E41-8025-4B7F-B833-822E798962BD}" dt="2021-03-30T14:19:49.363" v="71" actId="20577"/>
          <ac:spMkLst>
            <pc:docMk/>
            <pc:sldMk cId="587859452" sldId="2076137561"/>
            <ac:spMk id="9" creationId="{223105E9-C9A8-4543-9AB7-2EF3594CB5EA}"/>
          </ac:spMkLst>
        </pc:spChg>
      </pc:sldChg>
      <pc:sldChg chg="del">
        <pc:chgData name="Emily Mancini" userId="a89b2bc5-8cbc-45b5-bc1a-09efa5374d38" providerId="ADAL" clId="{0EEE9E41-8025-4B7F-B833-822E798962BD}" dt="2021-03-30T14:20:22.633" v="93" actId="47"/>
        <pc:sldMkLst>
          <pc:docMk/>
          <pc:sldMk cId="2854480958" sldId="2076137563"/>
        </pc:sldMkLst>
      </pc:sldChg>
      <pc:sldChg chg="addSp delSp modSp mod">
        <pc:chgData name="Emily Mancini" userId="a89b2bc5-8cbc-45b5-bc1a-09efa5374d38" providerId="ADAL" clId="{0EEE9E41-8025-4B7F-B833-822E798962BD}" dt="2021-04-19T20:39:06.736" v="794" actId="1076"/>
        <pc:sldMkLst>
          <pc:docMk/>
          <pc:sldMk cId="59991842" sldId="2076137564"/>
        </pc:sldMkLst>
        <pc:spChg chg="mod">
          <ac:chgData name="Emily Mancini" userId="a89b2bc5-8cbc-45b5-bc1a-09efa5374d38" providerId="ADAL" clId="{0EEE9E41-8025-4B7F-B833-822E798962BD}" dt="2021-03-30T14:20:42.114" v="102" actId="20577"/>
          <ac:spMkLst>
            <pc:docMk/>
            <pc:sldMk cId="59991842" sldId="2076137564"/>
            <ac:spMk id="4" creationId="{29FF830E-6DCF-4713-AC5F-D87A49E70DAB}"/>
          </ac:spMkLst>
        </pc:spChg>
        <pc:spChg chg="mod">
          <ac:chgData name="Emily Mancini" userId="a89b2bc5-8cbc-45b5-bc1a-09efa5374d38" providerId="ADAL" clId="{0EEE9E41-8025-4B7F-B833-822E798962BD}" dt="2021-04-19T20:37:49.806" v="772"/>
          <ac:spMkLst>
            <pc:docMk/>
            <pc:sldMk cId="59991842" sldId="2076137564"/>
            <ac:spMk id="5" creationId="{8A35FA4C-149D-4071-846C-625165CEE7A5}"/>
          </ac:spMkLst>
        </pc:spChg>
        <pc:spChg chg="mod">
          <ac:chgData name="Emily Mancini" userId="a89b2bc5-8cbc-45b5-bc1a-09efa5374d38" providerId="ADAL" clId="{0EEE9E41-8025-4B7F-B833-822E798962BD}" dt="2021-03-30T14:20:58.275" v="119" actId="20577"/>
          <ac:spMkLst>
            <pc:docMk/>
            <pc:sldMk cId="59991842" sldId="2076137564"/>
            <ac:spMk id="16" creationId="{DBE627C4-AD2C-4C6E-B809-BC8C9F3F0864}"/>
          </ac:spMkLst>
        </pc:spChg>
        <pc:spChg chg="mod">
          <ac:chgData name="Emily Mancini" userId="a89b2bc5-8cbc-45b5-bc1a-09efa5374d38" providerId="ADAL" clId="{0EEE9E41-8025-4B7F-B833-822E798962BD}" dt="2021-03-30T14:21:14.686" v="136" actId="20577"/>
          <ac:spMkLst>
            <pc:docMk/>
            <pc:sldMk cId="59991842" sldId="2076137564"/>
            <ac:spMk id="17" creationId="{BEA14AEF-35D6-49BC-9DDA-09C17C45EC3D}"/>
          </ac:spMkLst>
        </pc:spChg>
        <pc:spChg chg="add mod">
          <ac:chgData name="Emily Mancini" userId="a89b2bc5-8cbc-45b5-bc1a-09efa5374d38" providerId="ADAL" clId="{0EEE9E41-8025-4B7F-B833-822E798962BD}" dt="2021-04-19T20:38:54.970" v="789" actId="1076"/>
          <ac:spMkLst>
            <pc:docMk/>
            <pc:sldMk cId="59991842" sldId="2076137564"/>
            <ac:spMk id="18" creationId="{44EF8DFC-4E24-43D9-AB21-D1B2F579166B}"/>
          </ac:spMkLst>
        </pc:spChg>
        <pc:spChg chg="del">
          <ac:chgData name="Emily Mancini" userId="a89b2bc5-8cbc-45b5-bc1a-09efa5374d38" providerId="ADAL" clId="{0EEE9E41-8025-4B7F-B833-822E798962BD}" dt="2021-03-30T14:20:51.368" v="105" actId="478"/>
          <ac:spMkLst>
            <pc:docMk/>
            <pc:sldMk cId="59991842" sldId="2076137564"/>
            <ac:spMk id="18" creationId="{94B7CFAE-26B9-4255-896F-C7E177C64888}"/>
          </ac:spMkLst>
        </pc:spChg>
        <pc:spChg chg="del">
          <ac:chgData name="Emily Mancini" userId="a89b2bc5-8cbc-45b5-bc1a-09efa5374d38" providerId="ADAL" clId="{0EEE9E41-8025-4B7F-B833-822E798962BD}" dt="2021-03-30T14:20:47.733" v="103" actId="478"/>
          <ac:spMkLst>
            <pc:docMk/>
            <pc:sldMk cId="59991842" sldId="2076137564"/>
            <ac:spMk id="19" creationId="{755E0998-6608-4C91-8C93-D684CB346906}"/>
          </ac:spMkLst>
        </pc:spChg>
        <pc:spChg chg="add mod">
          <ac:chgData name="Emily Mancini" userId="a89b2bc5-8cbc-45b5-bc1a-09efa5374d38" providerId="ADAL" clId="{0EEE9E41-8025-4B7F-B833-822E798962BD}" dt="2021-04-19T20:39:06.736" v="794" actId="1076"/>
          <ac:spMkLst>
            <pc:docMk/>
            <pc:sldMk cId="59991842" sldId="2076137564"/>
            <ac:spMk id="19" creationId="{7C17CC12-E52A-4639-A3CE-93E303E2BCDD}"/>
          </ac:spMkLst>
        </pc:spChg>
        <pc:spChg chg="del">
          <ac:chgData name="Emily Mancini" userId="a89b2bc5-8cbc-45b5-bc1a-09efa5374d38" providerId="ADAL" clId="{0EEE9E41-8025-4B7F-B833-822E798962BD}" dt="2021-03-30T14:20:49.714" v="104" actId="478"/>
          <ac:spMkLst>
            <pc:docMk/>
            <pc:sldMk cId="59991842" sldId="2076137564"/>
            <ac:spMk id="21" creationId="{2446496B-0C98-4164-AA95-8F17051F5955}"/>
          </ac:spMkLst>
        </pc:spChg>
        <pc:graphicFrameChg chg="add del mod">
          <ac:chgData name="Emily Mancini" userId="a89b2bc5-8cbc-45b5-bc1a-09efa5374d38" providerId="ADAL" clId="{0EEE9E41-8025-4B7F-B833-822E798962BD}" dt="2021-04-19T20:36:07.677" v="765"/>
          <ac:graphicFrameMkLst>
            <pc:docMk/>
            <pc:sldMk cId="59991842" sldId="2076137564"/>
            <ac:graphicFrameMk id="2" creationId="{AC0559A5-C259-4827-B164-A61613AD655D}"/>
          </ac:graphicFrameMkLst>
        </pc:graphicFrameChg>
      </pc:sldChg>
      <pc:sldChg chg="del">
        <pc:chgData name="Emily Mancini" userId="a89b2bc5-8cbc-45b5-bc1a-09efa5374d38" providerId="ADAL" clId="{0EEE9E41-8025-4B7F-B833-822E798962BD}" dt="2021-03-30T14:19:31.888" v="22" actId="47"/>
        <pc:sldMkLst>
          <pc:docMk/>
          <pc:sldMk cId="2486013393" sldId="2076137565"/>
        </pc:sldMkLst>
      </pc:sldChg>
      <pc:sldChg chg="addSp delSp modSp add mod delAnim modNotesTx">
        <pc:chgData name="Emily Mancini" userId="a89b2bc5-8cbc-45b5-bc1a-09efa5374d38" providerId="ADAL" clId="{0EEE9E41-8025-4B7F-B833-822E798962BD}" dt="2021-03-30T14:50:40.587" v="628"/>
        <pc:sldMkLst>
          <pc:docMk/>
          <pc:sldMk cId="3492449431" sldId="2076137565"/>
        </pc:sldMkLst>
        <pc:spChg chg="mod">
          <ac:chgData name="Emily Mancini" userId="a89b2bc5-8cbc-45b5-bc1a-09efa5374d38" providerId="ADAL" clId="{0EEE9E41-8025-4B7F-B833-822E798962BD}" dt="2021-03-30T14:32:58.489" v="473" actId="20577"/>
          <ac:spMkLst>
            <pc:docMk/>
            <pc:sldMk cId="3492449431" sldId="2076137565"/>
            <ac:spMk id="2" creationId="{34478E38-1659-44BB-BB41-E906C3B4A809}"/>
          </ac:spMkLst>
        </pc:spChg>
        <pc:spChg chg="del mod">
          <ac:chgData name="Emily Mancini" userId="a89b2bc5-8cbc-45b5-bc1a-09efa5374d38" providerId="ADAL" clId="{0EEE9E41-8025-4B7F-B833-822E798962BD}" dt="2021-03-30T14:29:13.105" v="296" actId="478"/>
          <ac:spMkLst>
            <pc:docMk/>
            <pc:sldMk cId="3492449431" sldId="2076137565"/>
            <ac:spMk id="3" creationId="{6E219067-1159-40A0-A76E-B7CE0769C5BD}"/>
          </ac:spMkLst>
        </pc:spChg>
        <pc:spChg chg="del">
          <ac:chgData name="Emily Mancini" userId="a89b2bc5-8cbc-45b5-bc1a-09efa5374d38" providerId="ADAL" clId="{0EEE9E41-8025-4B7F-B833-822E798962BD}" dt="2021-03-30T14:21:44.534" v="163" actId="478"/>
          <ac:spMkLst>
            <pc:docMk/>
            <pc:sldMk cId="3492449431" sldId="2076137565"/>
            <ac:spMk id="3" creationId="{9C969B88-111F-4B07-B42D-246F33C10F7A}"/>
          </ac:spMkLst>
        </pc:spChg>
        <pc:spChg chg="del">
          <ac:chgData name="Emily Mancini" userId="a89b2bc5-8cbc-45b5-bc1a-09efa5374d38" providerId="ADAL" clId="{0EEE9E41-8025-4B7F-B833-822E798962BD}" dt="2021-03-30T14:21:44.534" v="163" actId="478"/>
          <ac:spMkLst>
            <pc:docMk/>
            <pc:sldMk cId="3492449431" sldId="2076137565"/>
            <ac:spMk id="4" creationId="{45878B31-5AEA-4936-B757-9F3E87A61555}"/>
          </ac:spMkLst>
        </pc:spChg>
        <pc:spChg chg="del">
          <ac:chgData name="Emily Mancini" userId="a89b2bc5-8cbc-45b5-bc1a-09efa5374d38" providerId="ADAL" clId="{0EEE9E41-8025-4B7F-B833-822E798962BD}" dt="2021-03-30T14:21:44.534" v="163" actId="478"/>
          <ac:spMkLst>
            <pc:docMk/>
            <pc:sldMk cId="3492449431" sldId="2076137565"/>
            <ac:spMk id="5" creationId="{B3CF0EB8-7EC5-4CAE-A88E-2E802D7C2DEB}"/>
          </ac:spMkLst>
        </pc:spChg>
        <pc:spChg chg="del">
          <ac:chgData name="Emily Mancini" userId="a89b2bc5-8cbc-45b5-bc1a-09efa5374d38" providerId="ADAL" clId="{0EEE9E41-8025-4B7F-B833-822E798962BD}" dt="2021-03-30T14:21:44.534" v="163" actId="478"/>
          <ac:spMkLst>
            <pc:docMk/>
            <pc:sldMk cId="3492449431" sldId="2076137565"/>
            <ac:spMk id="6" creationId="{97619013-6159-4397-962A-A290FC70B342}"/>
          </ac:spMkLst>
        </pc:spChg>
        <pc:spChg chg="del">
          <ac:chgData name="Emily Mancini" userId="a89b2bc5-8cbc-45b5-bc1a-09efa5374d38" providerId="ADAL" clId="{0EEE9E41-8025-4B7F-B833-822E798962BD}" dt="2021-03-30T14:21:44.534" v="163" actId="478"/>
          <ac:spMkLst>
            <pc:docMk/>
            <pc:sldMk cId="3492449431" sldId="2076137565"/>
            <ac:spMk id="7" creationId="{D2BCEF90-7793-4B3C-BC04-E708B53DD933}"/>
          </ac:spMkLst>
        </pc:spChg>
        <pc:spChg chg="del">
          <ac:chgData name="Emily Mancini" userId="a89b2bc5-8cbc-45b5-bc1a-09efa5374d38" providerId="ADAL" clId="{0EEE9E41-8025-4B7F-B833-822E798962BD}" dt="2021-03-30T14:21:44.534" v="163" actId="478"/>
          <ac:spMkLst>
            <pc:docMk/>
            <pc:sldMk cId="3492449431" sldId="2076137565"/>
            <ac:spMk id="8" creationId="{5AD1C4BE-1A40-46F8-BA55-F840D017C528}"/>
          </ac:spMkLst>
        </pc:spChg>
        <pc:spChg chg="del">
          <ac:chgData name="Emily Mancini" userId="a89b2bc5-8cbc-45b5-bc1a-09efa5374d38" providerId="ADAL" clId="{0EEE9E41-8025-4B7F-B833-822E798962BD}" dt="2021-03-30T14:21:44.534" v="163" actId="478"/>
          <ac:spMkLst>
            <pc:docMk/>
            <pc:sldMk cId="3492449431" sldId="2076137565"/>
            <ac:spMk id="9" creationId="{06A1798E-ED7F-4451-967A-0A34BBBF2EE9}"/>
          </ac:spMkLst>
        </pc:spChg>
        <pc:spChg chg="del">
          <ac:chgData name="Emily Mancini" userId="a89b2bc5-8cbc-45b5-bc1a-09efa5374d38" providerId="ADAL" clId="{0EEE9E41-8025-4B7F-B833-822E798962BD}" dt="2021-03-30T14:21:44.534" v="163" actId="478"/>
          <ac:spMkLst>
            <pc:docMk/>
            <pc:sldMk cId="3492449431" sldId="2076137565"/>
            <ac:spMk id="11" creationId="{4C93C633-9183-4DD6-A192-28E613A14C1D}"/>
          </ac:spMkLst>
        </pc:spChg>
        <pc:spChg chg="del">
          <ac:chgData name="Emily Mancini" userId="a89b2bc5-8cbc-45b5-bc1a-09efa5374d38" providerId="ADAL" clId="{0EEE9E41-8025-4B7F-B833-822E798962BD}" dt="2021-03-30T14:21:44.534" v="163" actId="478"/>
          <ac:spMkLst>
            <pc:docMk/>
            <pc:sldMk cId="3492449431" sldId="2076137565"/>
            <ac:spMk id="12" creationId="{CAF0AE29-DA1E-49B1-A9C1-475FF2AE3C5E}"/>
          </ac:spMkLst>
        </pc:spChg>
        <pc:spChg chg="del">
          <ac:chgData name="Emily Mancini" userId="a89b2bc5-8cbc-45b5-bc1a-09efa5374d38" providerId="ADAL" clId="{0EEE9E41-8025-4B7F-B833-822E798962BD}" dt="2021-03-30T14:21:44.534" v="163" actId="478"/>
          <ac:spMkLst>
            <pc:docMk/>
            <pc:sldMk cId="3492449431" sldId="2076137565"/>
            <ac:spMk id="20" creationId="{0C5C5A3C-6A40-4C8C-AA4A-076DF071F636}"/>
          </ac:spMkLst>
        </pc:spChg>
        <pc:spChg chg="del">
          <ac:chgData name="Emily Mancini" userId="a89b2bc5-8cbc-45b5-bc1a-09efa5374d38" providerId="ADAL" clId="{0EEE9E41-8025-4B7F-B833-822E798962BD}" dt="2021-03-30T14:21:44.534" v="163" actId="478"/>
          <ac:spMkLst>
            <pc:docMk/>
            <pc:sldMk cId="3492449431" sldId="2076137565"/>
            <ac:spMk id="32" creationId="{9575C685-4004-4A59-845D-CE5AA2EF5C8C}"/>
          </ac:spMkLst>
        </pc:spChg>
        <pc:spChg chg="del">
          <ac:chgData name="Emily Mancini" userId="a89b2bc5-8cbc-45b5-bc1a-09efa5374d38" providerId="ADAL" clId="{0EEE9E41-8025-4B7F-B833-822E798962BD}" dt="2021-03-30T14:21:44.534" v="163" actId="478"/>
          <ac:spMkLst>
            <pc:docMk/>
            <pc:sldMk cId="3492449431" sldId="2076137565"/>
            <ac:spMk id="35" creationId="{8573FB85-BC26-4D7F-8CC0-5FBB374D0225}"/>
          </ac:spMkLst>
        </pc:spChg>
        <pc:spChg chg="del">
          <ac:chgData name="Emily Mancini" userId="a89b2bc5-8cbc-45b5-bc1a-09efa5374d38" providerId="ADAL" clId="{0EEE9E41-8025-4B7F-B833-822E798962BD}" dt="2021-03-30T14:21:44.534" v="163" actId="478"/>
          <ac:spMkLst>
            <pc:docMk/>
            <pc:sldMk cId="3492449431" sldId="2076137565"/>
            <ac:spMk id="41" creationId="{E9792965-95F6-48AE-BF6A-765EBD72BCBF}"/>
          </ac:spMkLst>
        </pc:spChg>
        <pc:spChg chg="mod">
          <ac:chgData name="Emily Mancini" userId="a89b2bc5-8cbc-45b5-bc1a-09efa5374d38" providerId="ADAL" clId="{0EEE9E41-8025-4B7F-B833-822E798962BD}" dt="2021-03-30T14:29:51.072" v="365" actId="313"/>
          <ac:spMkLst>
            <pc:docMk/>
            <pc:sldMk cId="3492449431" sldId="2076137565"/>
            <ac:spMk id="45" creationId="{3169934D-53E7-4E44-B953-6021F38A0654}"/>
          </ac:spMkLst>
        </pc:spChg>
        <pc:spChg chg="del">
          <ac:chgData name="Emily Mancini" userId="a89b2bc5-8cbc-45b5-bc1a-09efa5374d38" providerId="ADAL" clId="{0EEE9E41-8025-4B7F-B833-822E798962BD}" dt="2021-03-30T14:21:44.534" v="163" actId="478"/>
          <ac:spMkLst>
            <pc:docMk/>
            <pc:sldMk cId="3492449431" sldId="2076137565"/>
            <ac:spMk id="46" creationId="{464A837D-A693-45E1-8794-F2C1734F2078}"/>
          </ac:spMkLst>
        </pc:spChg>
        <pc:grpChg chg="del">
          <ac:chgData name="Emily Mancini" userId="a89b2bc5-8cbc-45b5-bc1a-09efa5374d38" providerId="ADAL" clId="{0EEE9E41-8025-4B7F-B833-822E798962BD}" dt="2021-03-30T14:21:44.534" v="163" actId="478"/>
          <ac:grpSpMkLst>
            <pc:docMk/>
            <pc:sldMk cId="3492449431" sldId="2076137565"/>
            <ac:grpSpMk id="29" creationId="{84BB4130-FC00-453E-BE2B-DF47F301D5F5}"/>
          </ac:grpSpMkLst>
        </pc:grpChg>
        <pc:graphicFrameChg chg="del mod modGraphic">
          <ac:chgData name="Emily Mancini" userId="a89b2bc5-8cbc-45b5-bc1a-09efa5374d38" providerId="ADAL" clId="{0EEE9E41-8025-4B7F-B833-822E798962BD}" dt="2021-03-30T14:28:24.219" v="236" actId="478"/>
          <ac:graphicFrameMkLst>
            <pc:docMk/>
            <pc:sldMk cId="3492449431" sldId="2076137565"/>
            <ac:graphicFrameMk id="5" creationId="{58147F24-DADF-4A57-BAFC-F1065AD99E80}"/>
          </ac:graphicFrameMkLst>
        </pc:graphicFrameChg>
        <pc:graphicFrameChg chg="add mod modGraphic">
          <ac:chgData name="Emily Mancini" userId="a89b2bc5-8cbc-45b5-bc1a-09efa5374d38" providerId="ADAL" clId="{0EEE9E41-8025-4B7F-B833-822E798962BD}" dt="2021-03-30T14:50:40.587" v="628"/>
          <ac:graphicFrameMkLst>
            <pc:docMk/>
            <pc:sldMk cId="3492449431" sldId="2076137565"/>
            <ac:graphicFrameMk id="10" creationId="{7DD24590-6971-40E2-8D78-F1D0A93D2E5B}"/>
          </ac:graphicFrameMkLst>
        </pc:graphicFrameChg>
      </pc:sldChg>
      <pc:sldChg chg="addSp modSp add mod modNotesTx">
        <pc:chgData name="Emily Mancini" userId="a89b2bc5-8cbc-45b5-bc1a-09efa5374d38" providerId="ADAL" clId="{0EEE9E41-8025-4B7F-B833-822E798962BD}" dt="2021-03-30T14:59:08.024" v="689" actId="20577"/>
        <pc:sldMkLst>
          <pc:docMk/>
          <pc:sldMk cId="1769307882" sldId="2076137566"/>
        </pc:sldMkLst>
        <pc:spChg chg="mod">
          <ac:chgData name="Emily Mancini" userId="a89b2bc5-8cbc-45b5-bc1a-09efa5374d38" providerId="ADAL" clId="{0EEE9E41-8025-4B7F-B833-822E798962BD}" dt="2021-03-30T14:29:43.547" v="361" actId="27636"/>
          <ac:spMkLst>
            <pc:docMk/>
            <pc:sldMk cId="1769307882" sldId="2076137566"/>
            <ac:spMk id="45" creationId="{3169934D-53E7-4E44-B953-6021F38A0654}"/>
          </ac:spMkLst>
        </pc:spChg>
        <pc:graphicFrameChg chg="add mod modGraphic">
          <ac:chgData name="Emily Mancini" userId="a89b2bc5-8cbc-45b5-bc1a-09efa5374d38" providerId="ADAL" clId="{0EEE9E41-8025-4B7F-B833-822E798962BD}" dt="2021-03-30T14:59:08.024" v="689" actId="20577"/>
          <ac:graphicFrameMkLst>
            <pc:docMk/>
            <pc:sldMk cId="1769307882" sldId="2076137566"/>
            <ac:graphicFrameMk id="3" creationId="{72540E6E-1D0F-48ED-A9B4-88E9F470F7E2}"/>
          </ac:graphicFrameMkLst>
        </pc:graphicFrameChg>
      </pc:sldChg>
      <pc:sldChg chg="del">
        <pc:chgData name="Emily Mancini" userId="a89b2bc5-8cbc-45b5-bc1a-09efa5374d38" providerId="ADAL" clId="{0EEE9E41-8025-4B7F-B833-822E798962BD}" dt="2021-03-30T14:20:04.987" v="78" actId="47"/>
        <pc:sldMkLst>
          <pc:docMk/>
          <pc:sldMk cId="3165944269" sldId="2076137566"/>
        </pc:sldMkLst>
      </pc:sldChg>
      <pc:sldChg chg="addSp modSp add mod modNotesTx">
        <pc:chgData name="Emily Mancini" userId="a89b2bc5-8cbc-45b5-bc1a-09efa5374d38" providerId="ADAL" clId="{0EEE9E41-8025-4B7F-B833-822E798962BD}" dt="2021-03-30T14:59:12.271" v="697" actId="20577"/>
        <pc:sldMkLst>
          <pc:docMk/>
          <pc:sldMk cId="1544845063" sldId="2076137567"/>
        </pc:sldMkLst>
        <pc:spChg chg="mod">
          <ac:chgData name="Emily Mancini" userId="a89b2bc5-8cbc-45b5-bc1a-09efa5374d38" providerId="ADAL" clId="{0EEE9E41-8025-4B7F-B833-822E798962BD}" dt="2021-03-30T14:29:38.684" v="356" actId="20577"/>
          <ac:spMkLst>
            <pc:docMk/>
            <pc:sldMk cId="1544845063" sldId="2076137567"/>
            <ac:spMk id="45" creationId="{3169934D-53E7-4E44-B953-6021F38A0654}"/>
          </ac:spMkLst>
        </pc:spChg>
        <pc:graphicFrameChg chg="add mod modGraphic">
          <ac:chgData name="Emily Mancini" userId="a89b2bc5-8cbc-45b5-bc1a-09efa5374d38" providerId="ADAL" clId="{0EEE9E41-8025-4B7F-B833-822E798962BD}" dt="2021-03-30T14:59:12.271" v="697" actId="20577"/>
          <ac:graphicFrameMkLst>
            <pc:docMk/>
            <pc:sldMk cId="1544845063" sldId="2076137567"/>
            <ac:graphicFrameMk id="5" creationId="{1EACB5E9-4D91-4680-9143-0DA2744CB036}"/>
          </ac:graphicFrameMkLst>
        </pc:graphicFrameChg>
      </pc:sldChg>
      <pc:sldChg chg="addSp modSp add mod modNotesTx">
        <pc:chgData name="Emily Mancini" userId="a89b2bc5-8cbc-45b5-bc1a-09efa5374d38" providerId="ADAL" clId="{0EEE9E41-8025-4B7F-B833-822E798962BD}" dt="2021-03-30T14:59:17.430" v="705" actId="20577"/>
        <pc:sldMkLst>
          <pc:docMk/>
          <pc:sldMk cId="1046033229" sldId="2076137568"/>
        </pc:sldMkLst>
        <pc:spChg chg="mod">
          <ac:chgData name="Emily Mancini" userId="a89b2bc5-8cbc-45b5-bc1a-09efa5374d38" providerId="ADAL" clId="{0EEE9E41-8025-4B7F-B833-822E798962BD}" dt="2021-03-30T14:30:00.922" v="394" actId="20577"/>
          <ac:spMkLst>
            <pc:docMk/>
            <pc:sldMk cId="1046033229" sldId="2076137568"/>
            <ac:spMk id="45" creationId="{3169934D-53E7-4E44-B953-6021F38A0654}"/>
          </ac:spMkLst>
        </pc:spChg>
        <pc:graphicFrameChg chg="add mod modGraphic">
          <ac:chgData name="Emily Mancini" userId="a89b2bc5-8cbc-45b5-bc1a-09efa5374d38" providerId="ADAL" clId="{0EEE9E41-8025-4B7F-B833-822E798962BD}" dt="2021-03-30T14:59:17.430" v="705" actId="20577"/>
          <ac:graphicFrameMkLst>
            <pc:docMk/>
            <pc:sldMk cId="1046033229" sldId="2076137568"/>
            <ac:graphicFrameMk id="3" creationId="{E0761B20-FFB8-4BB8-A785-7E297C9064BB}"/>
          </ac:graphicFrameMkLst>
        </pc:graphicFrameChg>
      </pc:sldChg>
      <pc:sldChg chg="addSp modSp add mod modNotesTx">
        <pc:chgData name="Emily Mancini" userId="a89b2bc5-8cbc-45b5-bc1a-09efa5374d38" providerId="ADAL" clId="{0EEE9E41-8025-4B7F-B833-822E798962BD}" dt="2021-03-30T14:59:21.587" v="713" actId="20577"/>
        <pc:sldMkLst>
          <pc:docMk/>
          <pc:sldMk cId="1200138921" sldId="2076137569"/>
        </pc:sldMkLst>
        <pc:spChg chg="mod">
          <ac:chgData name="Emily Mancini" userId="a89b2bc5-8cbc-45b5-bc1a-09efa5374d38" providerId="ADAL" clId="{0EEE9E41-8025-4B7F-B833-822E798962BD}" dt="2021-03-30T14:30:08.916" v="424" actId="27636"/>
          <ac:spMkLst>
            <pc:docMk/>
            <pc:sldMk cId="1200138921" sldId="2076137569"/>
            <ac:spMk id="45" creationId="{3169934D-53E7-4E44-B953-6021F38A0654}"/>
          </ac:spMkLst>
        </pc:spChg>
        <pc:graphicFrameChg chg="add mod modGraphic">
          <ac:chgData name="Emily Mancini" userId="a89b2bc5-8cbc-45b5-bc1a-09efa5374d38" providerId="ADAL" clId="{0EEE9E41-8025-4B7F-B833-822E798962BD}" dt="2021-03-30T14:59:21.587" v="713" actId="20577"/>
          <ac:graphicFrameMkLst>
            <pc:docMk/>
            <pc:sldMk cId="1200138921" sldId="2076137569"/>
            <ac:graphicFrameMk id="3" creationId="{8971D2C4-23A4-43B2-BFC4-6458E0A8E3F2}"/>
          </ac:graphicFrameMkLst>
        </pc:graphicFrameChg>
      </pc:sldChg>
      <pc:sldChg chg="modNotesTx">
        <pc:chgData name="Emily Mancini" userId="a89b2bc5-8cbc-45b5-bc1a-09efa5374d38" providerId="ADAL" clId="{0EEE9E41-8025-4B7F-B833-822E798962BD}" dt="2021-04-20T13:50:13" v="803" actId="20577"/>
        <pc:sldMkLst>
          <pc:docMk/>
          <pc:sldMk cId="2854257562" sldId="2076137570"/>
        </pc:sldMkLst>
      </pc:sldChg>
      <pc:sldChg chg="modSp mod">
        <pc:chgData name="Emily Mancini" userId="a89b2bc5-8cbc-45b5-bc1a-09efa5374d38" providerId="ADAL" clId="{0EEE9E41-8025-4B7F-B833-822E798962BD}" dt="2021-03-30T15:00:04.005" v="717" actId="12100"/>
        <pc:sldMkLst>
          <pc:docMk/>
          <pc:sldMk cId="2993969959" sldId="2076137571"/>
        </pc:sldMkLst>
        <pc:graphicFrameChg chg="mod">
          <ac:chgData name="Emily Mancini" userId="a89b2bc5-8cbc-45b5-bc1a-09efa5374d38" providerId="ADAL" clId="{0EEE9E41-8025-4B7F-B833-822E798962BD}" dt="2021-03-30T15:00:04.005" v="717" actId="12100"/>
          <ac:graphicFrameMkLst>
            <pc:docMk/>
            <pc:sldMk cId="2993969959" sldId="2076137571"/>
            <ac:graphicFrameMk id="6" creationId="{75E265DF-2E4F-42B3-B615-C1EFB2061CD9}"/>
          </ac:graphicFrameMkLst>
        </pc:graphicFrameChg>
      </pc:sldChg>
    </pc:docChg>
  </pc:docChgLst>
  <pc:docChgLst>
    <pc:chgData name="Emily Mancini" userId="S::emily.mancini@sympraxisconsulting.com::a89b2bc5-8cbc-45b5-bc1a-09efa5374d38" providerId="AD" clId="Web-{A238CA13-E38B-43FB-9920-4A0FAE97B297}"/>
    <pc:docChg chg="modSld">
      <pc:chgData name="Emily Mancini" userId="S::emily.mancini@sympraxisconsulting.com::a89b2bc5-8cbc-45b5-bc1a-09efa5374d38" providerId="AD" clId="Web-{A238CA13-E38B-43FB-9920-4A0FAE97B297}" dt="2021-04-09T12:24:26.743" v="3"/>
      <pc:docMkLst>
        <pc:docMk/>
      </pc:docMkLst>
      <pc:sldChg chg="modSp">
        <pc:chgData name="Emily Mancini" userId="S::emily.mancini@sympraxisconsulting.com::a89b2bc5-8cbc-45b5-bc1a-09efa5374d38" providerId="AD" clId="Web-{A238CA13-E38B-43FB-9920-4A0FAE97B297}" dt="2021-04-09T12:24:11.008" v="2" actId="20577"/>
        <pc:sldMkLst>
          <pc:docMk/>
          <pc:sldMk cId="1193530258" sldId="274"/>
        </pc:sldMkLst>
        <pc:spChg chg="mod">
          <ac:chgData name="Emily Mancini" userId="S::emily.mancini@sympraxisconsulting.com::a89b2bc5-8cbc-45b5-bc1a-09efa5374d38" providerId="AD" clId="Web-{A238CA13-E38B-43FB-9920-4A0FAE97B297}" dt="2021-04-09T12:24:11.008" v="2" actId="20577"/>
          <ac:spMkLst>
            <pc:docMk/>
            <pc:sldMk cId="1193530258" sldId="274"/>
            <ac:spMk id="36" creationId="{83493561-515E-4BFF-800A-0819A58E9A87}"/>
          </ac:spMkLst>
        </pc:spChg>
      </pc:sldChg>
      <pc:sldChg chg="modSp">
        <pc:chgData name="Emily Mancini" userId="S::emily.mancini@sympraxisconsulting.com::a89b2bc5-8cbc-45b5-bc1a-09efa5374d38" providerId="AD" clId="Web-{A238CA13-E38B-43FB-9920-4A0FAE97B297}" dt="2021-04-09T12:24:26.743" v="3"/>
        <pc:sldMkLst>
          <pc:docMk/>
          <pc:sldMk cId="3379274138" sldId="2076137549"/>
        </pc:sldMkLst>
        <pc:picChg chg="mod">
          <ac:chgData name="Emily Mancini" userId="S::emily.mancini@sympraxisconsulting.com::a89b2bc5-8cbc-45b5-bc1a-09efa5374d38" providerId="AD" clId="Web-{A238CA13-E38B-43FB-9920-4A0FAE97B297}" dt="2021-04-09T12:24:26.743" v="3"/>
          <ac:picMkLst>
            <pc:docMk/>
            <pc:sldMk cId="3379274138" sldId="2076137549"/>
            <ac:picMk id="4" creationId="{D339C7D2-EA70-4636-AE4A-AE37DA2B660E}"/>
          </ac:picMkLst>
        </pc:picChg>
      </pc:sldChg>
    </pc:docChg>
  </pc:docChgLst>
  <pc:docChgLst>
    <pc:chgData name="Emily Mancini" userId="a89b2bc5-8cbc-45b5-bc1a-09efa5374d38" providerId="ADAL" clId="{E4466A04-9A23-42C9-85BC-139E862B4431}"/>
    <pc:docChg chg="undo custSel addSld delSld modSld sldOrd modSection">
      <pc:chgData name="Emily Mancini" userId="a89b2bc5-8cbc-45b5-bc1a-09efa5374d38" providerId="ADAL" clId="{E4466A04-9A23-42C9-85BC-139E862B4431}" dt="2021-03-16T13:55:59.717" v="4032" actId="478"/>
      <pc:docMkLst>
        <pc:docMk/>
      </pc:docMkLst>
      <pc:sldChg chg="add del">
        <pc:chgData name="Emily Mancini" userId="a89b2bc5-8cbc-45b5-bc1a-09efa5374d38" providerId="ADAL" clId="{E4466A04-9A23-42C9-85BC-139E862B4431}" dt="2021-03-01T16:13:12.875" v="144" actId="47"/>
        <pc:sldMkLst>
          <pc:docMk/>
          <pc:sldMk cId="109857222" sldId="256"/>
        </pc:sldMkLst>
      </pc:sldChg>
      <pc:sldChg chg="delSp modSp add del mod ord modAnim modNotesTx">
        <pc:chgData name="Emily Mancini" userId="a89b2bc5-8cbc-45b5-bc1a-09efa5374d38" providerId="ADAL" clId="{E4466A04-9A23-42C9-85BC-139E862B4431}" dt="2021-03-01T16:16:36.539" v="282" actId="47"/>
        <pc:sldMkLst>
          <pc:docMk/>
          <pc:sldMk cId="3165321018" sldId="269"/>
        </pc:sldMkLst>
        <pc:spChg chg="mod">
          <ac:chgData name="Emily Mancini" userId="a89b2bc5-8cbc-45b5-bc1a-09efa5374d38" providerId="ADAL" clId="{E4466A04-9A23-42C9-85BC-139E862B4431}" dt="2021-03-01T15:58:32.120" v="53" actId="14100"/>
          <ac:spMkLst>
            <pc:docMk/>
            <pc:sldMk cId="3165321018" sldId="269"/>
            <ac:spMk id="2" creationId="{25B7DF04-1CD1-409D-A744-8558F83E729B}"/>
          </ac:spMkLst>
        </pc:spChg>
        <pc:spChg chg="mod">
          <ac:chgData name="Emily Mancini" userId="a89b2bc5-8cbc-45b5-bc1a-09efa5374d38" providerId="ADAL" clId="{E4466A04-9A23-42C9-85BC-139E862B4431}" dt="2021-03-01T16:16:22.376" v="279" actId="20577"/>
          <ac:spMkLst>
            <pc:docMk/>
            <pc:sldMk cId="3165321018" sldId="269"/>
            <ac:spMk id="3" creationId="{2769931A-F77E-4B68-A1B8-BCB3524884CB}"/>
          </ac:spMkLst>
        </pc:spChg>
        <pc:spChg chg="del">
          <ac:chgData name="Emily Mancini" userId="a89b2bc5-8cbc-45b5-bc1a-09efa5374d38" providerId="ADAL" clId="{E4466A04-9A23-42C9-85BC-139E862B4431}" dt="2021-03-01T15:57:23.556" v="39" actId="478"/>
          <ac:spMkLst>
            <pc:docMk/>
            <pc:sldMk cId="3165321018" sldId="269"/>
            <ac:spMk id="5" creationId="{A3478D30-2C03-4C44-9652-3705AA0F11E9}"/>
          </ac:spMkLst>
        </pc:spChg>
        <pc:picChg chg="mod">
          <ac:chgData name="Emily Mancini" userId="a89b2bc5-8cbc-45b5-bc1a-09efa5374d38" providerId="ADAL" clId="{E4466A04-9A23-42C9-85BC-139E862B4431}" dt="2021-03-01T16:16:26.855" v="280" actId="1076"/>
          <ac:picMkLst>
            <pc:docMk/>
            <pc:sldMk cId="3165321018" sldId="269"/>
            <ac:picMk id="7" creationId="{C76B784B-0B0A-4F17-A525-B825A0ADBA1A}"/>
          </ac:picMkLst>
        </pc:picChg>
        <pc:picChg chg="mod">
          <ac:chgData name="Emily Mancini" userId="a89b2bc5-8cbc-45b5-bc1a-09efa5374d38" providerId="ADAL" clId="{E4466A04-9A23-42C9-85BC-139E862B4431}" dt="2021-03-01T16:16:29.308" v="281" actId="1076"/>
          <ac:picMkLst>
            <pc:docMk/>
            <pc:sldMk cId="3165321018" sldId="269"/>
            <ac:picMk id="8" creationId="{EC52FED3-7EA8-4562-84BA-D54D68037FFD}"/>
          </ac:picMkLst>
        </pc:picChg>
        <pc:picChg chg="del mod">
          <ac:chgData name="Emily Mancini" userId="a89b2bc5-8cbc-45b5-bc1a-09efa5374d38" providerId="ADAL" clId="{E4466A04-9A23-42C9-85BC-139E862B4431}" dt="2021-03-01T16:16:10.278" v="251" actId="478"/>
          <ac:picMkLst>
            <pc:docMk/>
            <pc:sldMk cId="3165321018" sldId="269"/>
            <ac:picMk id="11" creationId="{2C2DFD71-D389-4BDB-B5B7-B66EAA325DEA}"/>
          </ac:picMkLst>
        </pc:picChg>
      </pc:sldChg>
      <pc:sldChg chg="addSp delSp modSp add mod ord modNotesTx">
        <pc:chgData name="Emily Mancini" userId="a89b2bc5-8cbc-45b5-bc1a-09efa5374d38" providerId="ADAL" clId="{E4466A04-9A23-42C9-85BC-139E862B4431}" dt="2021-03-09T15:11:39.720" v="3240" actId="20577"/>
        <pc:sldMkLst>
          <pc:docMk/>
          <pc:sldMk cId="1160780701" sldId="272"/>
        </pc:sldMkLst>
        <pc:spChg chg="mod">
          <ac:chgData name="Emily Mancini" userId="a89b2bc5-8cbc-45b5-bc1a-09efa5374d38" providerId="ADAL" clId="{E4466A04-9A23-42C9-85BC-139E862B4431}" dt="2021-03-01T16:14:21.200" v="192" actId="207"/>
          <ac:spMkLst>
            <pc:docMk/>
            <pc:sldMk cId="1160780701" sldId="272"/>
            <ac:spMk id="8" creationId="{5AD1C4BE-1A40-46F8-BA55-F840D017C528}"/>
          </ac:spMkLst>
        </pc:spChg>
        <pc:spChg chg="mod">
          <ac:chgData name="Emily Mancini" userId="a89b2bc5-8cbc-45b5-bc1a-09efa5374d38" providerId="ADAL" clId="{E4466A04-9A23-42C9-85BC-139E862B4431}" dt="2021-03-01T16:14:21.200" v="192" actId="207"/>
          <ac:spMkLst>
            <pc:docMk/>
            <pc:sldMk cId="1160780701" sldId="272"/>
            <ac:spMk id="9" creationId="{06A1798E-ED7F-4451-967A-0A34BBBF2EE9}"/>
          </ac:spMkLst>
        </pc:spChg>
        <pc:spChg chg="add del mod">
          <ac:chgData name="Emily Mancini" userId="a89b2bc5-8cbc-45b5-bc1a-09efa5374d38" providerId="ADAL" clId="{E4466A04-9A23-42C9-85BC-139E862B4431}" dt="2021-03-01T16:13:54.576" v="154" actId="478"/>
          <ac:spMkLst>
            <pc:docMk/>
            <pc:sldMk cId="1160780701" sldId="272"/>
            <ac:spMk id="10" creationId="{51853563-8B77-4EE1-A45F-3E096CB3F01B}"/>
          </ac:spMkLst>
        </pc:spChg>
        <pc:spChg chg="mod">
          <ac:chgData name="Emily Mancini" userId="a89b2bc5-8cbc-45b5-bc1a-09efa5374d38" providerId="ADAL" clId="{E4466A04-9A23-42C9-85BC-139E862B4431}" dt="2021-03-01T16:14:21.200" v="192" actId="207"/>
          <ac:spMkLst>
            <pc:docMk/>
            <pc:sldMk cId="1160780701" sldId="272"/>
            <ac:spMk id="11" creationId="{4C93C633-9183-4DD6-A192-28E613A14C1D}"/>
          </ac:spMkLst>
        </pc:spChg>
        <pc:spChg chg="mod">
          <ac:chgData name="Emily Mancini" userId="a89b2bc5-8cbc-45b5-bc1a-09efa5374d38" providerId="ADAL" clId="{E4466A04-9A23-42C9-85BC-139E862B4431}" dt="2021-03-01T16:14:21.200" v="192" actId="207"/>
          <ac:spMkLst>
            <pc:docMk/>
            <pc:sldMk cId="1160780701" sldId="272"/>
            <ac:spMk id="12" creationId="{CAF0AE29-DA1E-49B1-A9C1-475FF2AE3C5E}"/>
          </ac:spMkLst>
        </pc:spChg>
        <pc:spChg chg="add del mod">
          <ac:chgData name="Emily Mancini" userId="a89b2bc5-8cbc-45b5-bc1a-09efa5374d38" providerId="ADAL" clId="{E4466A04-9A23-42C9-85BC-139E862B4431}" dt="2021-03-02T13:03:01.513" v="1495" actId="2711"/>
          <ac:spMkLst>
            <pc:docMk/>
            <pc:sldMk cId="1160780701" sldId="272"/>
            <ac:spMk id="45" creationId="{3169934D-53E7-4E44-B953-6021F38A0654}"/>
          </ac:spMkLst>
        </pc:spChg>
        <pc:spChg chg="del">
          <ac:chgData name="Emily Mancini" userId="a89b2bc5-8cbc-45b5-bc1a-09efa5374d38" providerId="ADAL" clId="{E4466A04-9A23-42C9-85BC-139E862B4431}" dt="2021-03-01T16:13:55.677" v="155" actId="478"/>
          <ac:spMkLst>
            <pc:docMk/>
            <pc:sldMk cId="1160780701" sldId="272"/>
            <ac:spMk id="47" creationId="{8DCFAFE3-6A83-46FF-8C02-B36966CA9335}"/>
          </ac:spMkLst>
        </pc:spChg>
        <pc:grpChg chg="mod">
          <ac:chgData name="Emily Mancini" userId="a89b2bc5-8cbc-45b5-bc1a-09efa5374d38" providerId="ADAL" clId="{E4466A04-9A23-42C9-85BC-139E862B4431}" dt="2021-03-01T16:14:21.200" v="192" actId="207"/>
          <ac:grpSpMkLst>
            <pc:docMk/>
            <pc:sldMk cId="1160780701" sldId="272"/>
            <ac:grpSpMk id="29" creationId="{84BB4130-FC00-453E-BE2B-DF47F301D5F5}"/>
          </ac:grpSpMkLst>
        </pc:grpChg>
      </pc:sldChg>
      <pc:sldChg chg="add del">
        <pc:chgData name="Emily Mancini" userId="a89b2bc5-8cbc-45b5-bc1a-09efa5374d38" providerId="ADAL" clId="{E4466A04-9A23-42C9-85BC-139E862B4431}" dt="2021-03-01T15:59:06.812" v="56" actId="47"/>
        <pc:sldMkLst>
          <pc:docMk/>
          <pc:sldMk cId="3151221631" sldId="273"/>
        </pc:sldMkLst>
      </pc:sldChg>
      <pc:sldChg chg="addSp delSp modSp add mod ord modNotesTx">
        <pc:chgData name="Emily Mancini" userId="a89b2bc5-8cbc-45b5-bc1a-09efa5374d38" providerId="ADAL" clId="{E4466A04-9A23-42C9-85BC-139E862B4431}" dt="2021-03-09T15:11:42.412" v="3242" actId="20577"/>
        <pc:sldMkLst>
          <pc:docMk/>
          <pc:sldMk cId="1193530258" sldId="274"/>
        </pc:sldMkLst>
        <pc:spChg chg="mod">
          <ac:chgData name="Emily Mancini" userId="a89b2bc5-8cbc-45b5-bc1a-09efa5374d38" providerId="ADAL" clId="{E4466A04-9A23-42C9-85BC-139E862B4431}" dt="2021-03-01T16:10:38.997" v="72" actId="207"/>
          <ac:spMkLst>
            <pc:docMk/>
            <pc:sldMk cId="1193530258" sldId="274"/>
            <ac:spMk id="10" creationId="{A0E13AF7-CE9D-4492-8A6E-FFF9165C57BD}"/>
          </ac:spMkLst>
        </pc:spChg>
        <pc:spChg chg="mod">
          <ac:chgData name="Emily Mancini" userId="a89b2bc5-8cbc-45b5-bc1a-09efa5374d38" providerId="ADAL" clId="{E4466A04-9A23-42C9-85BC-139E862B4431}" dt="2021-03-01T16:10:38.997" v="72" actId="207"/>
          <ac:spMkLst>
            <pc:docMk/>
            <pc:sldMk cId="1193530258" sldId="274"/>
            <ac:spMk id="13" creationId="{4FA0D078-BD87-4F92-90D3-E0A78CA4B9F0}"/>
          </ac:spMkLst>
        </pc:spChg>
        <pc:spChg chg="mod">
          <ac:chgData name="Emily Mancini" userId="a89b2bc5-8cbc-45b5-bc1a-09efa5374d38" providerId="ADAL" clId="{E4466A04-9A23-42C9-85BC-139E862B4431}" dt="2021-03-01T16:10:38.997" v="72" actId="207"/>
          <ac:spMkLst>
            <pc:docMk/>
            <pc:sldMk cId="1193530258" sldId="274"/>
            <ac:spMk id="14" creationId="{DD176176-8825-4525-89B3-E23F88E37AE3}"/>
          </ac:spMkLst>
        </pc:spChg>
        <pc:spChg chg="mod">
          <ac:chgData name="Emily Mancini" userId="a89b2bc5-8cbc-45b5-bc1a-09efa5374d38" providerId="ADAL" clId="{E4466A04-9A23-42C9-85BC-139E862B4431}" dt="2021-03-01T16:10:38.997" v="72" actId="207"/>
          <ac:spMkLst>
            <pc:docMk/>
            <pc:sldMk cId="1193530258" sldId="274"/>
            <ac:spMk id="15" creationId="{F87D08E3-0C70-49CE-B3AB-18AB549102D6}"/>
          </ac:spMkLst>
        </pc:spChg>
        <pc:spChg chg="mod">
          <ac:chgData name="Emily Mancini" userId="a89b2bc5-8cbc-45b5-bc1a-09efa5374d38" providerId="ADAL" clId="{E4466A04-9A23-42C9-85BC-139E862B4431}" dt="2021-03-01T16:10:38.997" v="72" actId="207"/>
          <ac:spMkLst>
            <pc:docMk/>
            <pc:sldMk cId="1193530258" sldId="274"/>
            <ac:spMk id="16" creationId="{A9C7852C-C5F2-4FC0-8C17-B0F0A0773971}"/>
          </ac:spMkLst>
        </pc:spChg>
        <pc:spChg chg="mod">
          <ac:chgData name="Emily Mancini" userId="a89b2bc5-8cbc-45b5-bc1a-09efa5374d38" providerId="ADAL" clId="{E4466A04-9A23-42C9-85BC-139E862B4431}" dt="2021-03-01T16:10:38.997" v="72" actId="207"/>
          <ac:spMkLst>
            <pc:docMk/>
            <pc:sldMk cId="1193530258" sldId="274"/>
            <ac:spMk id="17" creationId="{233E52A7-A0C1-43F3-9072-69CA4D02F54E}"/>
          </ac:spMkLst>
        </pc:spChg>
        <pc:spChg chg="mod">
          <ac:chgData name="Emily Mancini" userId="a89b2bc5-8cbc-45b5-bc1a-09efa5374d38" providerId="ADAL" clId="{E4466A04-9A23-42C9-85BC-139E862B4431}" dt="2021-03-01T16:10:38.997" v="72" actId="207"/>
          <ac:spMkLst>
            <pc:docMk/>
            <pc:sldMk cId="1193530258" sldId="274"/>
            <ac:spMk id="18" creationId="{41E85597-BD86-49DA-B6BC-BF5B37F9FDF7}"/>
          </ac:spMkLst>
        </pc:spChg>
        <pc:spChg chg="mod">
          <ac:chgData name="Emily Mancini" userId="a89b2bc5-8cbc-45b5-bc1a-09efa5374d38" providerId="ADAL" clId="{E4466A04-9A23-42C9-85BC-139E862B4431}" dt="2021-03-01T16:10:38.997" v="72" actId="207"/>
          <ac:spMkLst>
            <pc:docMk/>
            <pc:sldMk cId="1193530258" sldId="274"/>
            <ac:spMk id="21" creationId="{1AFD838D-4C2B-453F-9105-EBB2E6F5808B}"/>
          </ac:spMkLst>
        </pc:spChg>
        <pc:spChg chg="mod">
          <ac:chgData name="Emily Mancini" userId="a89b2bc5-8cbc-45b5-bc1a-09efa5374d38" providerId="ADAL" clId="{E4466A04-9A23-42C9-85BC-139E862B4431}" dt="2021-03-01T16:10:38.997" v="72" actId="207"/>
          <ac:spMkLst>
            <pc:docMk/>
            <pc:sldMk cId="1193530258" sldId="274"/>
            <ac:spMk id="23" creationId="{BF5E10CD-BF82-4BC6-8883-583D4B02022E}"/>
          </ac:spMkLst>
        </pc:spChg>
        <pc:spChg chg="mod">
          <ac:chgData name="Emily Mancini" userId="a89b2bc5-8cbc-45b5-bc1a-09efa5374d38" providerId="ADAL" clId="{E4466A04-9A23-42C9-85BC-139E862B4431}" dt="2021-03-01T16:10:43.700" v="73" actId="207"/>
          <ac:spMkLst>
            <pc:docMk/>
            <pc:sldMk cId="1193530258" sldId="274"/>
            <ac:spMk id="25" creationId="{5B02499B-CC0D-45BD-BDA0-9EDECEBFCD3E}"/>
          </ac:spMkLst>
        </pc:spChg>
        <pc:spChg chg="add mod">
          <ac:chgData name="Emily Mancini" userId="a89b2bc5-8cbc-45b5-bc1a-09efa5374d38" providerId="ADAL" clId="{E4466A04-9A23-42C9-85BC-139E862B4431}" dt="2021-03-01T16:13:07.249" v="143" actId="1036"/>
          <ac:spMkLst>
            <pc:docMk/>
            <pc:sldMk cId="1193530258" sldId="274"/>
            <ac:spMk id="26" creationId="{6D55993C-E4EC-47E2-BC10-32EE77E99C9D}"/>
          </ac:spMkLst>
        </pc:spChg>
        <pc:spChg chg="add mod">
          <ac:chgData name="Emily Mancini" userId="a89b2bc5-8cbc-45b5-bc1a-09efa5374d38" providerId="ADAL" clId="{E4466A04-9A23-42C9-85BC-139E862B4431}" dt="2021-03-01T16:13:07.249" v="143" actId="1036"/>
          <ac:spMkLst>
            <pc:docMk/>
            <pc:sldMk cId="1193530258" sldId="274"/>
            <ac:spMk id="27" creationId="{A578C5A9-B354-42AE-84EC-AA0A62E80DD2}"/>
          </ac:spMkLst>
        </pc:spChg>
        <pc:spChg chg="add mod">
          <ac:chgData name="Emily Mancini" userId="a89b2bc5-8cbc-45b5-bc1a-09efa5374d38" providerId="ADAL" clId="{E4466A04-9A23-42C9-85BC-139E862B4431}" dt="2021-03-01T16:12:42.398" v="118" actId="20577"/>
          <ac:spMkLst>
            <pc:docMk/>
            <pc:sldMk cId="1193530258" sldId="274"/>
            <ac:spMk id="28" creationId="{02EC46C2-9AE1-43B4-98C2-FC7F7BC97D56}"/>
          </ac:spMkLst>
        </pc:spChg>
        <pc:spChg chg="mod">
          <ac:chgData name="Emily Mancini" userId="a89b2bc5-8cbc-45b5-bc1a-09efa5374d38" providerId="ADAL" clId="{E4466A04-9A23-42C9-85BC-139E862B4431}" dt="2021-03-01T15:59:15.030" v="57" actId="20577"/>
          <ac:spMkLst>
            <pc:docMk/>
            <pc:sldMk cId="1193530258" sldId="274"/>
            <ac:spMk id="31" creationId="{1BA14E20-6B1B-42E1-B9A0-6CCAD5520CE7}"/>
          </ac:spMkLst>
        </pc:spChg>
        <pc:spChg chg="add mod">
          <ac:chgData name="Emily Mancini" userId="a89b2bc5-8cbc-45b5-bc1a-09efa5374d38" providerId="ADAL" clId="{E4466A04-9A23-42C9-85BC-139E862B4431}" dt="2021-03-01T16:12:56.209" v="133" actId="20577"/>
          <ac:spMkLst>
            <pc:docMk/>
            <pc:sldMk cId="1193530258" sldId="274"/>
            <ac:spMk id="32" creationId="{CB9E62E5-9A0E-494D-BE12-BFFEDCCA9550}"/>
          </ac:spMkLst>
        </pc:spChg>
        <pc:spChg chg="add mod">
          <ac:chgData name="Emily Mancini" userId="a89b2bc5-8cbc-45b5-bc1a-09efa5374d38" providerId="ADAL" clId="{E4466A04-9A23-42C9-85BC-139E862B4431}" dt="2021-03-05T19:34:02.583" v="3074" actId="1076"/>
          <ac:spMkLst>
            <pc:docMk/>
            <pc:sldMk cId="1193530258" sldId="274"/>
            <ac:spMk id="33" creationId="{FE0630F2-A66C-44CD-B75B-975A3A67A054}"/>
          </ac:spMkLst>
        </pc:spChg>
        <pc:spChg chg="mod">
          <ac:chgData name="Emily Mancini" userId="a89b2bc5-8cbc-45b5-bc1a-09efa5374d38" providerId="ADAL" clId="{E4466A04-9A23-42C9-85BC-139E862B4431}" dt="2021-03-02T13:03:20.578" v="1499" actId="207"/>
          <ac:spMkLst>
            <pc:docMk/>
            <pc:sldMk cId="1193530258" sldId="274"/>
            <ac:spMk id="45" creationId="{3169934D-53E7-4E44-B953-6021F38A0654}"/>
          </ac:spMkLst>
        </pc:spChg>
        <pc:spChg chg="del">
          <ac:chgData name="Emily Mancini" userId="a89b2bc5-8cbc-45b5-bc1a-09efa5374d38" providerId="ADAL" clId="{E4466A04-9A23-42C9-85BC-139E862B4431}" dt="2021-03-02T13:03:06.413" v="1496" actId="478"/>
          <ac:spMkLst>
            <pc:docMk/>
            <pc:sldMk cId="1193530258" sldId="274"/>
            <ac:spMk id="47" creationId="{8DCFAFE3-6A83-46FF-8C02-B36966CA9335}"/>
          </ac:spMkLst>
        </pc:spChg>
        <pc:spChg chg="mod">
          <ac:chgData name="Emily Mancini" userId="a89b2bc5-8cbc-45b5-bc1a-09efa5374d38" providerId="ADAL" clId="{E4466A04-9A23-42C9-85BC-139E862B4431}" dt="2021-03-01T16:10:38.997" v="72" actId="207"/>
          <ac:spMkLst>
            <pc:docMk/>
            <pc:sldMk cId="1193530258" sldId="274"/>
            <ac:spMk id="73" creationId="{B3938402-29CD-4720-8A2D-DB9F06141D09}"/>
          </ac:spMkLst>
        </pc:spChg>
        <pc:spChg chg="mod">
          <ac:chgData name="Emily Mancini" userId="a89b2bc5-8cbc-45b5-bc1a-09efa5374d38" providerId="ADAL" clId="{E4466A04-9A23-42C9-85BC-139E862B4431}" dt="2021-03-01T16:10:38.997" v="72" actId="207"/>
          <ac:spMkLst>
            <pc:docMk/>
            <pc:sldMk cId="1193530258" sldId="274"/>
            <ac:spMk id="81" creationId="{7F20597E-05F5-4151-AA46-E54EADE046CA}"/>
          </ac:spMkLst>
        </pc:spChg>
        <pc:spChg chg="mod">
          <ac:chgData name="Emily Mancini" userId="a89b2bc5-8cbc-45b5-bc1a-09efa5374d38" providerId="ADAL" clId="{E4466A04-9A23-42C9-85BC-139E862B4431}" dt="2021-03-01T16:13:07.249" v="143" actId="1036"/>
          <ac:spMkLst>
            <pc:docMk/>
            <pc:sldMk cId="1193530258" sldId="274"/>
            <ac:spMk id="83" creationId="{5822BDEF-35BA-40CA-B8C8-D3231AF907CC}"/>
          </ac:spMkLst>
        </pc:spChg>
        <pc:spChg chg="del mod">
          <ac:chgData name="Emily Mancini" userId="a89b2bc5-8cbc-45b5-bc1a-09efa5374d38" providerId="ADAL" clId="{E4466A04-9A23-42C9-85BC-139E862B4431}" dt="2021-03-01T16:12:00.543" v="77" actId="478"/>
          <ac:spMkLst>
            <pc:docMk/>
            <pc:sldMk cId="1193530258" sldId="274"/>
            <ac:spMk id="85" creationId="{830B835B-88CE-43CF-82CE-160AF5E545B0}"/>
          </ac:spMkLst>
        </pc:spChg>
        <pc:picChg chg="add del">
          <ac:chgData name="Emily Mancini" userId="a89b2bc5-8cbc-45b5-bc1a-09efa5374d38" providerId="ADAL" clId="{E4466A04-9A23-42C9-85BC-139E862B4431}" dt="2021-03-02T13:10:16.992" v="1629"/>
          <ac:picMkLst>
            <pc:docMk/>
            <pc:sldMk cId="1193530258" sldId="274"/>
            <ac:picMk id="2050" creationId="{D6B2555B-F56C-4BEF-ACF3-C9468FF1B856}"/>
          </ac:picMkLst>
        </pc:picChg>
        <pc:picChg chg="add del">
          <ac:chgData name="Emily Mancini" userId="a89b2bc5-8cbc-45b5-bc1a-09efa5374d38" providerId="ADAL" clId="{E4466A04-9A23-42C9-85BC-139E862B4431}" dt="2021-03-02T13:10:20.430" v="1631" actId="21"/>
          <ac:picMkLst>
            <pc:docMk/>
            <pc:sldMk cId="1193530258" sldId="274"/>
            <ac:picMk id="2052" creationId="{A627A78A-4093-42A9-B7B5-7B61DEF260F3}"/>
          </ac:picMkLst>
        </pc:picChg>
      </pc:sldChg>
      <pc:sldChg chg="modSp mod">
        <pc:chgData name="Emily Mancini" userId="a89b2bc5-8cbc-45b5-bc1a-09efa5374d38" providerId="ADAL" clId="{E4466A04-9A23-42C9-85BC-139E862B4431}" dt="2021-03-09T15:22:13.740" v="3353" actId="20577"/>
        <pc:sldMkLst>
          <pc:docMk/>
          <pc:sldMk cId="2967945684" sldId="277"/>
        </pc:sldMkLst>
        <pc:spChg chg="mod">
          <ac:chgData name="Emily Mancini" userId="a89b2bc5-8cbc-45b5-bc1a-09efa5374d38" providerId="ADAL" clId="{E4466A04-9A23-42C9-85BC-139E862B4431}" dt="2021-03-09T15:18:44.439" v="3349" actId="1076"/>
          <ac:spMkLst>
            <pc:docMk/>
            <pc:sldMk cId="2967945684" sldId="277"/>
            <ac:spMk id="2" creationId="{4D61BE38-EB50-48A0-9D32-853A554C7127}"/>
          </ac:spMkLst>
        </pc:spChg>
        <pc:spChg chg="mod">
          <ac:chgData name="Emily Mancini" userId="a89b2bc5-8cbc-45b5-bc1a-09efa5374d38" providerId="ADAL" clId="{E4466A04-9A23-42C9-85BC-139E862B4431}" dt="2021-03-09T15:22:13.740" v="3353" actId="20577"/>
          <ac:spMkLst>
            <pc:docMk/>
            <pc:sldMk cId="2967945684" sldId="277"/>
            <ac:spMk id="4" creationId="{A04E16D6-6682-4068-BF11-BA8E4E8E1BBC}"/>
          </ac:spMkLst>
        </pc:spChg>
      </pc:sldChg>
      <pc:sldChg chg="delSp modSp add mod ord modNotesTx">
        <pc:chgData name="Emily Mancini" userId="a89b2bc5-8cbc-45b5-bc1a-09efa5374d38" providerId="ADAL" clId="{E4466A04-9A23-42C9-85BC-139E862B4431}" dt="2021-03-09T15:11:23.878" v="3236" actId="20577"/>
        <pc:sldMkLst>
          <pc:docMk/>
          <pc:sldMk cId="11608999" sldId="279"/>
        </pc:sldMkLst>
        <pc:spChg chg="mod">
          <ac:chgData name="Emily Mancini" userId="a89b2bc5-8cbc-45b5-bc1a-09efa5374d38" providerId="ADAL" clId="{E4466A04-9A23-42C9-85BC-139E862B4431}" dt="2021-03-01T16:13:49.209" v="152" actId="1076"/>
          <ac:spMkLst>
            <pc:docMk/>
            <pc:sldMk cId="11608999" sldId="279"/>
            <ac:spMk id="45" creationId="{3169934D-53E7-4E44-B953-6021F38A0654}"/>
          </ac:spMkLst>
        </pc:spChg>
        <pc:spChg chg="del">
          <ac:chgData name="Emily Mancini" userId="a89b2bc5-8cbc-45b5-bc1a-09efa5374d38" providerId="ADAL" clId="{E4466A04-9A23-42C9-85BC-139E862B4431}" dt="2021-03-01T16:13:45.333" v="151" actId="478"/>
          <ac:spMkLst>
            <pc:docMk/>
            <pc:sldMk cId="11608999" sldId="279"/>
            <ac:spMk id="47" creationId="{8DCFAFE3-6A83-46FF-8C02-B36966CA9335}"/>
          </ac:spMkLst>
        </pc:spChg>
        <pc:picChg chg="mod">
          <ac:chgData name="Emily Mancini" userId="a89b2bc5-8cbc-45b5-bc1a-09efa5374d38" providerId="ADAL" clId="{E4466A04-9A23-42C9-85BC-139E862B4431}" dt="2021-03-01T16:16:49.558" v="286" actId="1076"/>
          <ac:picMkLst>
            <pc:docMk/>
            <pc:sldMk cId="11608999" sldId="279"/>
            <ac:picMk id="6" creationId="{76BCC21D-97EA-4612-B3CE-42C9C9179904}"/>
          </ac:picMkLst>
        </pc:picChg>
        <pc:picChg chg="mod">
          <ac:chgData name="Emily Mancini" userId="a89b2bc5-8cbc-45b5-bc1a-09efa5374d38" providerId="ADAL" clId="{E4466A04-9A23-42C9-85BC-139E862B4431}" dt="2021-03-01T16:16:42.149" v="283" actId="1076"/>
          <ac:picMkLst>
            <pc:docMk/>
            <pc:sldMk cId="11608999" sldId="279"/>
            <ac:picMk id="8" creationId="{AAC9217D-934D-48F2-899D-B402AB678FB8}"/>
          </ac:picMkLst>
        </pc:picChg>
        <pc:picChg chg="mod">
          <ac:chgData name="Emily Mancini" userId="a89b2bc5-8cbc-45b5-bc1a-09efa5374d38" providerId="ADAL" clId="{E4466A04-9A23-42C9-85BC-139E862B4431}" dt="2021-03-01T16:16:46.993" v="285" actId="1076"/>
          <ac:picMkLst>
            <pc:docMk/>
            <pc:sldMk cId="11608999" sldId="279"/>
            <ac:picMk id="10" creationId="{4C93C189-CB39-4BFE-8370-FC7FE4B6F039}"/>
          </ac:picMkLst>
        </pc:picChg>
        <pc:picChg chg="mod">
          <ac:chgData name="Emily Mancini" userId="a89b2bc5-8cbc-45b5-bc1a-09efa5374d38" providerId="ADAL" clId="{E4466A04-9A23-42C9-85BC-139E862B4431}" dt="2021-03-01T16:16:44.036" v="284" actId="1076"/>
          <ac:picMkLst>
            <pc:docMk/>
            <pc:sldMk cId="11608999" sldId="279"/>
            <ac:picMk id="12" creationId="{13CB334D-3AB7-47F4-9AAB-3788661F6B6C}"/>
          </ac:picMkLst>
        </pc:picChg>
        <pc:picChg chg="mod">
          <ac:chgData name="Emily Mancini" userId="a89b2bc5-8cbc-45b5-bc1a-09efa5374d38" providerId="ADAL" clId="{E4466A04-9A23-42C9-85BC-139E862B4431}" dt="2021-03-01T16:16:51.944" v="287" actId="1076"/>
          <ac:picMkLst>
            <pc:docMk/>
            <pc:sldMk cId="11608999" sldId="279"/>
            <ac:picMk id="14" creationId="{68585728-E768-4F8A-965C-ECD13BBD8B20}"/>
          </ac:picMkLst>
        </pc:picChg>
        <pc:picChg chg="mod">
          <ac:chgData name="Emily Mancini" userId="a89b2bc5-8cbc-45b5-bc1a-09efa5374d38" providerId="ADAL" clId="{E4466A04-9A23-42C9-85BC-139E862B4431}" dt="2021-03-01T16:16:57.455" v="289" actId="1076"/>
          <ac:picMkLst>
            <pc:docMk/>
            <pc:sldMk cId="11608999" sldId="279"/>
            <ac:picMk id="16" creationId="{D3876D53-7790-4544-A5B3-9D3D8F83442D}"/>
          </ac:picMkLst>
        </pc:picChg>
        <pc:picChg chg="mod">
          <ac:chgData name="Emily Mancini" userId="a89b2bc5-8cbc-45b5-bc1a-09efa5374d38" providerId="ADAL" clId="{E4466A04-9A23-42C9-85BC-139E862B4431}" dt="2021-03-01T16:16:55.288" v="288" actId="1076"/>
          <ac:picMkLst>
            <pc:docMk/>
            <pc:sldMk cId="11608999" sldId="279"/>
            <ac:picMk id="18" creationId="{D575B232-8EE1-463F-AF8D-30227BD76DF0}"/>
          </ac:picMkLst>
        </pc:picChg>
      </pc:sldChg>
      <pc:sldChg chg="add del">
        <pc:chgData name="Emily Mancini" userId="a89b2bc5-8cbc-45b5-bc1a-09efa5374d38" providerId="ADAL" clId="{E4466A04-9A23-42C9-85BC-139E862B4431}" dt="2021-03-01T16:13:30.938" v="148" actId="47"/>
        <pc:sldMkLst>
          <pc:docMk/>
          <pc:sldMk cId="4252262127" sldId="280"/>
        </pc:sldMkLst>
      </pc:sldChg>
      <pc:sldChg chg="add ord modNotesTx">
        <pc:chgData name="Emily Mancini" userId="a89b2bc5-8cbc-45b5-bc1a-09efa5374d38" providerId="ADAL" clId="{E4466A04-9A23-42C9-85BC-139E862B4431}" dt="2021-03-09T15:10:34.232" v="3202" actId="20577"/>
        <pc:sldMkLst>
          <pc:docMk/>
          <pc:sldMk cId="2503365189" sldId="281"/>
        </pc:sldMkLst>
      </pc:sldChg>
      <pc:sldChg chg="addSp delSp modSp add del mod modNotesTx">
        <pc:chgData name="Emily Mancini" userId="a89b2bc5-8cbc-45b5-bc1a-09efa5374d38" providerId="ADAL" clId="{E4466A04-9A23-42C9-85BC-139E862B4431}" dt="2021-03-09T15:10:38.063" v="3213" actId="20577"/>
        <pc:sldMkLst>
          <pc:docMk/>
          <pc:sldMk cId="2718318882" sldId="283"/>
        </pc:sldMkLst>
        <pc:spChg chg="mod">
          <ac:chgData name="Emily Mancini" userId="a89b2bc5-8cbc-45b5-bc1a-09efa5374d38" providerId="ADAL" clId="{E4466A04-9A23-42C9-85BC-139E862B4431}" dt="2021-03-02T13:11:24.985" v="1647" actId="14100"/>
          <ac:spMkLst>
            <pc:docMk/>
            <pc:sldMk cId="2718318882" sldId="283"/>
            <ac:spMk id="2" creationId="{25B7DF04-1CD1-409D-A744-8558F83E729B}"/>
          </ac:spMkLst>
        </pc:spChg>
        <pc:spChg chg="del">
          <ac:chgData name="Emily Mancini" userId="a89b2bc5-8cbc-45b5-bc1a-09efa5374d38" providerId="ADAL" clId="{E4466A04-9A23-42C9-85BC-139E862B4431}" dt="2021-03-02T13:10:36.066" v="1633" actId="478"/>
          <ac:spMkLst>
            <pc:docMk/>
            <pc:sldMk cId="2718318882" sldId="283"/>
            <ac:spMk id="5" creationId="{A3478D30-2C03-4C44-9652-3705AA0F11E9}"/>
          </ac:spMkLst>
        </pc:spChg>
        <pc:spChg chg="mod topLvl">
          <ac:chgData name="Emily Mancini" userId="a89b2bc5-8cbc-45b5-bc1a-09efa5374d38" providerId="ADAL" clId="{E4466A04-9A23-42C9-85BC-139E862B4431}" dt="2021-03-02T13:15:17.076" v="1721" actId="1035"/>
          <ac:spMkLst>
            <pc:docMk/>
            <pc:sldMk cId="2718318882" sldId="283"/>
            <ac:spMk id="12" creationId="{5F1672F2-A59C-4441-93DD-D978F2708527}"/>
          </ac:spMkLst>
        </pc:spChg>
        <pc:spChg chg="del mod topLvl">
          <ac:chgData name="Emily Mancini" userId="a89b2bc5-8cbc-45b5-bc1a-09efa5374d38" providerId="ADAL" clId="{E4466A04-9A23-42C9-85BC-139E862B4431}" dt="2021-03-02T13:14:12.049" v="1705" actId="478"/>
          <ac:spMkLst>
            <pc:docMk/>
            <pc:sldMk cId="2718318882" sldId="283"/>
            <ac:spMk id="13" creationId="{CAFA64BE-41FE-4453-A3F5-3B9DED8647FE}"/>
          </ac:spMkLst>
        </pc:spChg>
        <pc:grpChg chg="add del mod">
          <ac:chgData name="Emily Mancini" userId="a89b2bc5-8cbc-45b5-bc1a-09efa5374d38" providerId="ADAL" clId="{E4466A04-9A23-42C9-85BC-139E862B4431}" dt="2021-03-02T13:14:12.049" v="1705" actId="478"/>
          <ac:grpSpMkLst>
            <pc:docMk/>
            <pc:sldMk cId="2718318882" sldId="283"/>
            <ac:grpSpMk id="3" creationId="{70965FDB-71E2-4087-9B7C-AC7444820E56}"/>
          </ac:grpSpMkLst>
        </pc:grpChg>
        <pc:graphicFrameChg chg="mod modGraphic">
          <ac:chgData name="Emily Mancini" userId="a89b2bc5-8cbc-45b5-bc1a-09efa5374d38" providerId="ADAL" clId="{E4466A04-9A23-42C9-85BC-139E862B4431}" dt="2021-03-02T13:15:17.076" v="1721" actId="1035"/>
          <ac:graphicFrameMkLst>
            <pc:docMk/>
            <pc:sldMk cId="2718318882" sldId="283"/>
            <ac:graphicFrameMk id="7" creationId="{D5E3626A-6A82-4A79-B170-02F15727048B}"/>
          </ac:graphicFrameMkLst>
        </pc:graphicFrameChg>
      </pc:sldChg>
      <pc:sldChg chg="modSp mod modNotesTx">
        <pc:chgData name="Emily Mancini" userId="a89b2bc5-8cbc-45b5-bc1a-09efa5374d38" providerId="ADAL" clId="{E4466A04-9A23-42C9-85BC-139E862B4431}" dt="2021-03-16T13:21:48.972" v="3942" actId="1035"/>
        <pc:sldMkLst>
          <pc:docMk/>
          <pc:sldMk cId="287163252" sldId="1567"/>
        </pc:sldMkLst>
        <pc:spChg chg="mod">
          <ac:chgData name="Emily Mancini" userId="a89b2bc5-8cbc-45b5-bc1a-09efa5374d38" providerId="ADAL" clId="{E4466A04-9A23-42C9-85BC-139E862B4431}" dt="2021-03-16T13:21:48.972" v="3942" actId="1035"/>
          <ac:spMkLst>
            <pc:docMk/>
            <pc:sldMk cId="287163252" sldId="1567"/>
            <ac:spMk id="7" creationId="{00000000-0000-0000-0000-000000000000}"/>
          </ac:spMkLst>
        </pc:spChg>
        <pc:spChg chg="mod">
          <ac:chgData name="Emily Mancini" userId="a89b2bc5-8cbc-45b5-bc1a-09efa5374d38" providerId="ADAL" clId="{E4466A04-9A23-42C9-85BC-139E862B4431}" dt="2021-03-16T13:21:48.972" v="3942" actId="1035"/>
          <ac:spMkLst>
            <pc:docMk/>
            <pc:sldMk cId="287163252" sldId="1567"/>
            <ac:spMk id="8" creationId="{00000000-0000-0000-0000-000000000000}"/>
          </ac:spMkLst>
        </pc:spChg>
      </pc:sldChg>
      <pc:sldChg chg="modSp mod">
        <pc:chgData name="Emily Mancini" userId="a89b2bc5-8cbc-45b5-bc1a-09efa5374d38" providerId="ADAL" clId="{E4466A04-9A23-42C9-85BC-139E862B4431}" dt="2021-03-11T15:36:00.894" v="3841" actId="20577"/>
        <pc:sldMkLst>
          <pc:docMk/>
          <pc:sldMk cId="1903946924" sldId="2067"/>
        </pc:sldMkLst>
        <pc:spChg chg="mod">
          <ac:chgData name="Emily Mancini" userId="a89b2bc5-8cbc-45b5-bc1a-09efa5374d38" providerId="ADAL" clId="{E4466A04-9A23-42C9-85BC-139E862B4431}" dt="2021-03-02T15:50:16.892" v="2059" actId="20577"/>
          <ac:spMkLst>
            <pc:docMk/>
            <pc:sldMk cId="1903946924" sldId="2067"/>
            <ac:spMk id="2" creationId="{00000000-0000-0000-0000-000000000000}"/>
          </ac:spMkLst>
        </pc:spChg>
        <pc:spChg chg="mod">
          <ac:chgData name="Emily Mancini" userId="a89b2bc5-8cbc-45b5-bc1a-09efa5374d38" providerId="ADAL" clId="{E4466A04-9A23-42C9-85BC-139E862B4431}" dt="2021-03-11T15:36:00.894" v="3841" actId="20577"/>
          <ac:spMkLst>
            <pc:docMk/>
            <pc:sldMk cId="1903946924" sldId="2067"/>
            <ac:spMk id="3" creationId="{00000000-0000-0000-0000-000000000000}"/>
          </ac:spMkLst>
        </pc:spChg>
        <pc:spChg chg="mod">
          <ac:chgData name="Emily Mancini" userId="a89b2bc5-8cbc-45b5-bc1a-09efa5374d38" providerId="ADAL" clId="{E4466A04-9A23-42C9-85BC-139E862B4431}" dt="2021-03-02T15:50:05.933" v="2055" actId="14100"/>
          <ac:spMkLst>
            <pc:docMk/>
            <pc:sldMk cId="1903946924" sldId="2067"/>
            <ac:spMk id="4" creationId="{DF82B291-3D00-4F00-9E01-14D1D94DE5D0}"/>
          </ac:spMkLst>
        </pc:spChg>
        <pc:spChg chg="mod">
          <ac:chgData name="Emily Mancini" userId="a89b2bc5-8cbc-45b5-bc1a-09efa5374d38" providerId="ADAL" clId="{E4466A04-9A23-42C9-85BC-139E862B4431}" dt="2021-03-02T15:50:01.712" v="2054" actId="14100"/>
          <ac:spMkLst>
            <pc:docMk/>
            <pc:sldMk cId="1903946924" sldId="2067"/>
            <ac:spMk id="13" creationId="{9272E7C8-1068-4D9C-83A3-8B69357DC60F}"/>
          </ac:spMkLst>
        </pc:spChg>
        <pc:spChg chg="mod">
          <ac:chgData name="Emily Mancini" userId="a89b2bc5-8cbc-45b5-bc1a-09efa5374d38" providerId="ADAL" clId="{E4466A04-9A23-42C9-85BC-139E862B4431}" dt="2021-03-02T15:49:37.378" v="2052" actId="14100"/>
          <ac:spMkLst>
            <pc:docMk/>
            <pc:sldMk cId="1903946924" sldId="2067"/>
            <ac:spMk id="14" creationId="{D47E70ED-6EC7-4D56-BB23-1F1874491747}"/>
          </ac:spMkLst>
        </pc:spChg>
        <pc:spChg chg="mod">
          <ac:chgData name="Emily Mancini" userId="a89b2bc5-8cbc-45b5-bc1a-09efa5374d38" providerId="ADAL" clId="{E4466A04-9A23-42C9-85BC-139E862B4431}" dt="2021-03-02T15:49:57.198" v="2053" actId="14100"/>
          <ac:spMkLst>
            <pc:docMk/>
            <pc:sldMk cId="1903946924" sldId="2067"/>
            <ac:spMk id="16" creationId="{93ECE68D-F4E7-4801-AC31-2869A3DE75D8}"/>
          </ac:spMkLst>
        </pc:spChg>
        <pc:spChg chg="mod">
          <ac:chgData name="Emily Mancini" userId="a89b2bc5-8cbc-45b5-bc1a-09efa5374d38" providerId="ADAL" clId="{E4466A04-9A23-42C9-85BC-139E862B4431}" dt="2021-03-02T15:49:34.033" v="2051" actId="14100"/>
          <ac:spMkLst>
            <pc:docMk/>
            <pc:sldMk cId="1903946924" sldId="2067"/>
            <ac:spMk id="17" creationId="{00000000-0000-0000-0000-000000000000}"/>
          </ac:spMkLst>
        </pc:spChg>
        <pc:spChg chg="mod">
          <ac:chgData name="Emily Mancini" userId="a89b2bc5-8cbc-45b5-bc1a-09efa5374d38" providerId="ADAL" clId="{E4466A04-9A23-42C9-85BC-139E862B4431}" dt="2021-03-02T15:49:57.198" v="2053" actId="14100"/>
          <ac:spMkLst>
            <pc:docMk/>
            <pc:sldMk cId="1903946924" sldId="2067"/>
            <ac:spMk id="18" creationId="{FBA26234-942F-4751-8860-F2BB359B1B20}"/>
          </ac:spMkLst>
        </pc:spChg>
        <pc:spChg chg="mod">
          <ac:chgData name="Emily Mancini" userId="a89b2bc5-8cbc-45b5-bc1a-09efa5374d38" providerId="ADAL" clId="{E4466A04-9A23-42C9-85BC-139E862B4431}" dt="2021-03-02T15:51:45.737" v="2060" actId="207"/>
          <ac:spMkLst>
            <pc:docMk/>
            <pc:sldMk cId="1903946924" sldId="2067"/>
            <ac:spMk id="19" creationId="{00000000-0000-0000-0000-000000000000}"/>
          </ac:spMkLst>
        </pc:spChg>
      </pc:sldChg>
      <pc:sldChg chg="modSp mod modNotesTx">
        <pc:chgData name="Emily Mancini" userId="a89b2bc5-8cbc-45b5-bc1a-09efa5374d38" providerId="ADAL" clId="{E4466A04-9A23-42C9-85BC-139E862B4431}" dt="2021-03-09T15:05:53.726" v="3094" actId="20577"/>
        <pc:sldMkLst>
          <pc:docMk/>
          <pc:sldMk cId="3158043784" sldId="2068"/>
        </pc:sldMkLst>
        <pc:spChg chg="mod">
          <ac:chgData name="Emily Mancini" userId="a89b2bc5-8cbc-45b5-bc1a-09efa5374d38" providerId="ADAL" clId="{E4466A04-9A23-42C9-85BC-139E862B4431}" dt="2021-03-05T13:47:34.136" v="2734" actId="20577"/>
          <ac:spMkLst>
            <pc:docMk/>
            <pc:sldMk cId="3158043784" sldId="2068"/>
            <ac:spMk id="8" creationId="{00000000-0000-0000-0000-000000000000}"/>
          </ac:spMkLst>
        </pc:spChg>
      </pc:sldChg>
      <pc:sldChg chg="addSp delSp modSp del mod modNotesTx">
        <pc:chgData name="Emily Mancini" userId="a89b2bc5-8cbc-45b5-bc1a-09efa5374d38" providerId="ADAL" clId="{E4466A04-9A23-42C9-85BC-139E862B4431}" dt="2021-03-09T16:14:48.125" v="3817" actId="47"/>
        <pc:sldMkLst>
          <pc:docMk/>
          <pc:sldMk cId="1066105975" sldId="2076136313"/>
        </pc:sldMkLst>
        <pc:spChg chg="mod">
          <ac:chgData name="Emily Mancini" userId="a89b2bc5-8cbc-45b5-bc1a-09efa5374d38" providerId="ADAL" clId="{E4466A04-9A23-42C9-85BC-139E862B4431}" dt="2021-03-09T16:13:32.586" v="3768" actId="20577"/>
          <ac:spMkLst>
            <pc:docMk/>
            <pc:sldMk cId="1066105975" sldId="2076136313"/>
            <ac:spMk id="4" creationId="{29FF830E-6DCF-4713-AC5F-D87A49E70DAB}"/>
          </ac:spMkLst>
        </pc:spChg>
        <pc:spChg chg="add del mod">
          <ac:chgData name="Emily Mancini" userId="a89b2bc5-8cbc-45b5-bc1a-09efa5374d38" providerId="ADAL" clId="{E4466A04-9A23-42C9-85BC-139E862B4431}" dt="2021-03-09T16:12:56.187" v="3667" actId="6549"/>
          <ac:spMkLst>
            <pc:docMk/>
            <pc:sldMk cId="1066105975" sldId="2076136313"/>
            <ac:spMk id="5" creationId="{8A35FA4C-149D-4071-846C-625165CEE7A5}"/>
          </ac:spMkLst>
        </pc:spChg>
        <pc:spChg chg="mod">
          <ac:chgData name="Emily Mancini" userId="a89b2bc5-8cbc-45b5-bc1a-09efa5374d38" providerId="ADAL" clId="{E4466A04-9A23-42C9-85BC-139E862B4431}" dt="2021-03-09T16:13:43.711" v="3770" actId="1076"/>
          <ac:spMkLst>
            <pc:docMk/>
            <pc:sldMk cId="1066105975" sldId="2076136313"/>
            <ac:spMk id="7" creationId="{D154FECF-AAC4-477D-B69F-C1D353334A98}"/>
          </ac:spMkLst>
        </pc:spChg>
        <pc:spChg chg="mod">
          <ac:chgData name="Emily Mancini" userId="a89b2bc5-8cbc-45b5-bc1a-09efa5374d38" providerId="ADAL" clId="{E4466A04-9A23-42C9-85BC-139E862B4431}" dt="2021-03-09T15:30:44.547" v="3637" actId="207"/>
          <ac:spMkLst>
            <pc:docMk/>
            <pc:sldMk cId="1066105975" sldId="2076136313"/>
            <ac:spMk id="17" creationId="{BEA14AEF-35D6-49BC-9DDA-09C17C45EC3D}"/>
          </ac:spMkLst>
        </pc:spChg>
        <pc:spChg chg="mod">
          <ac:chgData name="Emily Mancini" userId="a89b2bc5-8cbc-45b5-bc1a-09efa5374d38" providerId="ADAL" clId="{E4466A04-9A23-42C9-85BC-139E862B4431}" dt="2021-03-09T16:13:39.037" v="3769" actId="1076"/>
          <ac:spMkLst>
            <pc:docMk/>
            <pc:sldMk cId="1066105975" sldId="2076136313"/>
            <ac:spMk id="20" creationId="{C7C43A7F-E6B3-4D1D-AB06-5DDBF82F37FA}"/>
          </ac:spMkLst>
        </pc:spChg>
        <pc:picChg chg="mod">
          <ac:chgData name="Emily Mancini" userId="a89b2bc5-8cbc-45b5-bc1a-09efa5374d38" providerId="ADAL" clId="{E4466A04-9A23-42C9-85BC-139E862B4431}" dt="2021-03-09T16:13:10.698" v="3671" actId="1076"/>
          <ac:picMkLst>
            <pc:docMk/>
            <pc:sldMk cId="1066105975" sldId="2076136313"/>
            <ac:picMk id="3" creationId="{A0FCF2A0-58CF-4F5D-96F9-E0690B824ECE}"/>
          </ac:picMkLst>
        </pc:picChg>
      </pc:sldChg>
      <pc:sldChg chg="modSp mod ord">
        <pc:chgData name="Emily Mancini" userId="a89b2bc5-8cbc-45b5-bc1a-09efa5374d38" providerId="ADAL" clId="{E4466A04-9A23-42C9-85BC-139E862B4431}" dt="2021-03-05T13:57:04.776" v="3049"/>
        <pc:sldMkLst>
          <pc:docMk/>
          <pc:sldMk cId="3026554354" sldId="2076136368"/>
        </pc:sldMkLst>
        <pc:spChg chg="mod">
          <ac:chgData name="Emily Mancini" userId="a89b2bc5-8cbc-45b5-bc1a-09efa5374d38" providerId="ADAL" clId="{E4466A04-9A23-42C9-85BC-139E862B4431}" dt="2021-03-05T13:48:21.315" v="2740" actId="20577"/>
          <ac:spMkLst>
            <pc:docMk/>
            <pc:sldMk cId="3026554354" sldId="2076136368"/>
            <ac:spMk id="3" creationId="{3E442AEA-5790-49CA-8E96-88303CDBF15B}"/>
          </ac:spMkLst>
        </pc:spChg>
      </pc:sldChg>
      <pc:sldChg chg="modSp mod modNotesTx">
        <pc:chgData name="Emily Mancini" userId="a89b2bc5-8cbc-45b5-bc1a-09efa5374d38" providerId="ADAL" clId="{E4466A04-9A23-42C9-85BC-139E862B4431}" dt="2021-03-09T15:09:35.097" v="3158" actId="20577"/>
        <pc:sldMkLst>
          <pc:docMk/>
          <pc:sldMk cId="1254403106" sldId="2076137543"/>
        </pc:sldMkLst>
        <pc:spChg chg="mod">
          <ac:chgData name="Emily Mancini" userId="a89b2bc5-8cbc-45b5-bc1a-09efa5374d38" providerId="ADAL" clId="{E4466A04-9A23-42C9-85BC-139E862B4431}" dt="2021-03-01T15:54:12.023" v="3" actId="14100"/>
          <ac:spMkLst>
            <pc:docMk/>
            <pc:sldMk cId="1254403106" sldId="2076137543"/>
            <ac:spMk id="11" creationId="{463E50D4-3798-4435-9259-B3FD089AF08B}"/>
          </ac:spMkLst>
        </pc:spChg>
      </pc:sldChg>
      <pc:sldChg chg="addSp delSp modSp mod ord modNotesTx">
        <pc:chgData name="Emily Mancini" userId="a89b2bc5-8cbc-45b5-bc1a-09efa5374d38" providerId="ADAL" clId="{E4466A04-9A23-42C9-85BC-139E862B4431}" dt="2021-03-09T15:11:55.763" v="3246" actId="20577"/>
        <pc:sldMkLst>
          <pc:docMk/>
          <pc:sldMk cId="2931905130" sldId="2076137544"/>
        </pc:sldMkLst>
        <pc:spChg chg="add mod">
          <ac:chgData name="Emily Mancini" userId="a89b2bc5-8cbc-45b5-bc1a-09efa5374d38" providerId="ADAL" clId="{E4466A04-9A23-42C9-85BC-139E862B4431}" dt="2021-03-01T15:54:21.472" v="6" actId="1076"/>
          <ac:spMkLst>
            <pc:docMk/>
            <pc:sldMk cId="2931905130" sldId="2076137544"/>
            <ac:spMk id="7" creationId="{6E9B05F4-168C-41BA-AECE-C88998C4B461}"/>
          </ac:spMkLst>
        </pc:spChg>
        <pc:spChg chg="del">
          <ac:chgData name="Emily Mancini" userId="a89b2bc5-8cbc-45b5-bc1a-09efa5374d38" providerId="ADAL" clId="{E4466A04-9A23-42C9-85BC-139E862B4431}" dt="2021-03-01T15:54:18.612" v="4" actId="478"/>
          <ac:spMkLst>
            <pc:docMk/>
            <pc:sldMk cId="2931905130" sldId="2076137544"/>
            <ac:spMk id="11" creationId="{463E50D4-3798-4435-9259-B3FD089AF08B}"/>
          </ac:spMkLst>
        </pc:spChg>
      </pc:sldChg>
      <pc:sldChg chg="addSp delSp modSp mod ord modNotesTx">
        <pc:chgData name="Emily Mancini" userId="a89b2bc5-8cbc-45b5-bc1a-09efa5374d38" providerId="ADAL" clId="{E4466A04-9A23-42C9-85BC-139E862B4431}" dt="2021-03-09T15:09:23.646" v="3125" actId="20577"/>
        <pc:sldMkLst>
          <pc:docMk/>
          <pc:sldMk cId="143671092" sldId="2076137545"/>
        </pc:sldMkLst>
        <pc:spChg chg="add mod">
          <ac:chgData name="Emily Mancini" userId="a89b2bc5-8cbc-45b5-bc1a-09efa5374d38" providerId="ADAL" clId="{E4466A04-9A23-42C9-85BC-139E862B4431}" dt="2021-03-01T15:54:35.200" v="31" actId="404"/>
          <ac:spMkLst>
            <pc:docMk/>
            <pc:sldMk cId="143671092" sldId="2076137545"/>
            <ac:spMk id="7" creationId="{C7E331E1-9634-4301-9085-B33BB511686D}"/>
          </ac:spMkLst>
        </pc:spChg>
        <pc:spChg chg="del">
          <ac:chgData name="Emily Mancini" userId="a89b2bc5-8cbc-45b5-bc1a-09efa5374d38" providerId="ADAL" clId="{E4466A04-9A23-42C9-85BC-139E862B4431}" dt="2021-03-01T15:54:24.293" v="7" actId="478"/>
          <ac:spMkLst>
            <pc:docMk/>
            <pc:sldMk cId="143671092" sldId="2076137545"/>
            <ac:spMk id="11" creationId="{463E50D4-3798-4435-9259-B3FD089AF08B}"/>
          </ac:spMkLst>
        </pc:spChg>
      </pc:sldChg>
      <pc:sldChg chg="addSp delSp modSp mod modNotesTx">
        <pc:chgData name="Emily Mancini" userId="a89b2bc5-8cbc-45b5-bc1a-09efa5374d38" providerId="ADAL" clId="{E4466A04-9A23-42C9-85BC-139E862B4431}" dt="2021-03-09T15:13:42.840" v="3261" actId="20577"/>
        <pc:sldMkLst>
          <pc:docMk/>
          <pc:sldMk cId="1100327260" sldId="2076137546"/>
        </pc:sldMkLst>
        <pc:spChg chg="add mod">
          <ac:chgData name="Emily Mancini" userId="a89b2bc5-8cbc-45b5-bc1a-09efa5374d38" providerId="ADAL" clId="{E4466A04-9A23-42C9-85BC-139E862B4431}" dt="2021-03-01T15:54:45.937" v="33"/>
          <ac:spMkLst>
            <pc:docMk/>
            <pc:sldMk cId="1100327260" sldId="2076137546"/>
            <ac:spMk id="7" creationId="{1B11EE57-0049-4D4C-B10D-281566DBA3DB}"/>
          </ac:spMkLst>
        </pc:spChg>
        <pc:spChg chg="del">
          <ac:chgData name="Emily Mancini" userId="a89b2bc5-8cbc-45b5-bc1a-09efa5374d38" providerId="ADAL" clId="{E4466A04-9A23-42C9-85BC-139E862B4431}" dt="2021-03-01T15:54:42.032" v="32" actId="478"/>
          <ac:spMkLst>
            <pc:docMk/>
            <pc:sldMk cId="1100327260" sldId="2076137546"/>
            <ac:spMk id="11" creationId="{463E50D4-3798-4435-9259-B3FD089AF08B}"/>
          </ac:spMkLst>
        </pc:spChg>
      </pc:sldChg>
      <pc:sldChg chg="add mod modShow">
        <pc:chgData name="Emily Mancini" userId="a89b2bc5-8cbc-45b5-bc1a-09efa5374d38" providerId="ADAL" clId="{E4466A04-9A23-42C9-85BC-139E862B4431}" dt="2021-03-02T13:03:41.472" v="1500" actId="729"/>
        <pc:sldMkLst>
          <pc:docMk/>
          <pc:sldMk cId="1962256798" sldId="2076137547"/>
        </pc:sldMkLst>
      </pc:sldChg>
      <pc:sldChg chg="new del">
        <pc:chgData name="Emily Mancini" userId="a89b2bc5-8cbc-45b5-bc1a-09efa5374d38" providerId="ADAL" clId="{E4466A04-9A23-42C9-85BC-139E862B4431}" dt="2021-03-01T16:17:22.848" v="292" actId="47"/>
        <pc:sldMkLst>
          <pc:docMk/>
          <pc:sldMk cId="357362733" sldId="2076137548"/>
        </pc:sldMkLst>
      </pc:sldChg>
      <pc:sldChg chg="new del">
        <pc:chgData name="Emily Mancini" userId="a89b2bc5-8cbc-45b5-bc1a-09efa5374d38" providerId="ADAL" clId="{E4466A04-9A23-42C9-85BC-139E862B4431}" dt="2021-03-01T15:58:00.837" v="42" actId="680"/>
        <pc:sldMkLst>
          <pc:docMk/>
          <pc:sldMk cId="4208229829" sldId="2076137548"/>
        </pc:sldMkLst>
      </pc:sldChg>
      <pc:sldChg chg="delSp modSp add mod ord delAnim modAnim modNotesTx">
        <pc:chgData name="Emily Mancini" userId="a89b2bc5-8cbc-45b5-bc1a-09efa5374d38" providerId="ADAL" clId="{E4466A04-9A23-42C9-85BC-139E862B4431}" dt="2021-03-09T15:28:52.089" v="3587" actId="20577"/>
        <pc:sldMkLst>
          <pc:docMk/>
          <pc:sldMk cId="3379274138" sldId="2076137549"/>
        </pc:sldMkLst>
        <pc:spChg chg="mod">
          <ac:chgData name="Emily Mancini" userId="a89b2bc5-8cbc-45b5-bc1a-09efa5374d38" providerId="ADAL" clId="{E4466A04-9A23-42C9-85BC-139E862B4431}" dt="2021-03-09T15:28:52.089" v="3587" actId="20577"/>
          <ac:spMkLst>
            <pc:docMk/>
            <pc:sldMk cId="3379274138" sldId="2076137549"/>
            <ac:spMk id="2" creationId="{CD4FE767-DB01-4315-ABAF-CA8360AB9C77}"/>
          </ac:spMkLst>
        </pc:spChg>
        <pc:spChg chg="mod">
          <ac:chgData name="Emily Mancini" userId="a89b2bc5-8cbc-45b5-bc1a-09efa5374d38" providerId="ADAL" clId="{E4466A04-9A23-42C9-85BC-139E862B4431}" dt="2021-03-01T16:17:42.272" v="330" actId="1076"/>
          <ac:spMkLst>
            <pc:docMk/>
            <pc:sldMk cId="3379274138" sldId="2076137549"/>
            <ac:spMk id="45" creationId="{3169934D-53E7-4E44-B953-6021F38A0654}"/>
          </ac:spMkLst>
        </pc:spChg>
        <pc:picChg chg="del">
          <ac:chgData name="Emily Mancini" userId="a89b2bc5-8cbc-45b5-bc1a-09efa5374d38" providerId="ADAL" clId="{E4466A04-9A23-42C9-85BC-139E862B4431}" dt="2021-03-01T16:17:50.522" v="332" actId="478"/>
          <ac:picMkLst>
            <pc:docMk/>
            <pc:sldMk cId="3379274138" sldId="2076137549"/>
            <ac:picMk id="4" creationId="{4DA0505C-6711-4E7E-8A7F-D95DA78D0FF9}"/>
          </ac:picMkLst>
        </pc:picChg>
        <pc:picChg chg="del">
          <ac:chgData name="Emily Mancini" userId="a89b2bc5-8cbc-45b5-bc1a-09efa5374d38" providerId="ADAL" clId="{E4466A04-9A23-42C9-85BC-139E862B4431}" dt="2021-03-01T16:17:50.522" v="332" actId="478"/>
          <ac:picMkLst>
            <pc:docMk/>
            <pc:sldMk cId="3379274138" sldId="2076137549"/>
            <ac:picMk id="6" creationId="{76BCC21D-97EA-4612-B3CE-42C9C9179904}"/>
          </ac:picMkLst>
        </pc:picChg>
        <pc:picChg chg="del">
          <ac:chgData name="Emily Mancini" userId="a89b2bc5-8cbc-45b5-bc1a-09efa5374d38" providerId="ADAL" clId="{E4466A04-9A23-42C9-85BC-139E862B4431}" dt="2021-03-01T16:17:50.522" v="332" actId="478"/>
          <ac:picMkLst>
            <pc:docMk/>
            <pc:sldMk cId="3379274138" sldId="2076137549"/>
            <ac:picMk id="8" creationId="{AAC9217D-934D-48F2-899D-B402AB678FB8}"/>
          </ac:picMkLst>
        </pc:picChg>
        <pc:picChg chg="del">
          <ac:chgData name="Emily Mancini" userId="a89b2bc5-8cbc-45b5-bc1a-09efa5374d38" providerId="ADAL" clId="{E4466A04-9A23-42C9-85BC-139E862B4431}" dt="2021-03-01T16:17:50.522" v="332" actId="478"/>
          <ac:picMkLst>
            <pc:docMk/>
            <pc:sldMk cId="3379274138" sldId="2076137549"/>
            <ac:picMk id="10" creationId="{4C93C189-CB39-4BFE-8370-FC7FE4B6F039}"/>
          </ac:picMkLst>
        </pc:picChg>
        <pc:picChg chg="del">
          <ac:chgData name="Emily Mancini" userId="a89b2bc5-8cbc-45b5-bc1a-09efa5374d38" providerId="ADAL" clId="{E4466A04-9A23-42C9-85BC-139E862B4431}" dt="2021-03-01T16:17:50.522" v="332" actId="478"/>
          <ac:picMkLst>
            <pc:docMk/>
            <pc:sldMk cId="3379274138" sldId="2076137549"/>
            <ac:picMk id="12" creationId="{13CB334D-3AB7-47F4-9AAB-3788661F6B6C}"/>
          </ac:picMkLst>
        </pc:picChg>
        <pc:picChg chg="del">
          <ac:chgData name="Emily Mancini" userId="a89b2bc5-8cbc-45b5-bc1a-09efa5374d38" providerId="ADAL" clId="{E4466A04-9A23-42C9-85BC-139E862B4431}" dt="2021-03-01T16:17:50.522" v="332" actId="478"/>
          <ac:picMkLst>
            <pc:docMk/>
            <pc:sldMk cId="3379274138" sldId="2076137549"/>
            <ac:picMk id="14" creationId="{68585728-E768-4F8A-965C-ECD13BBD8B20}"/>
          </ac:picMkLst>
        </pc:picChg>
        <pc:picChg chg="del">
          <ac:chgData name="Emily Mancini" userId="a89b2bc5-8cbc-45b5-bc1a-09efa5374d38" providerId="ADAL" clId="{E4466A04-9A23-42C9-85BC-139E862B4431}" dt="2021-03-01T16:17:47.478" v="331" actId="478"/>
          <ac:picMkLst>
            <pc:docMk/>
            <pc:sldMk cId="3379274138" sldId="2076137549"/>
            <ac:picMk id="16" creationId="{D3876D53-7790-4544-A5B3-9D3D8F83442D}"/>
          </ac:picMkLst>
        </pc:picChg>
        <pc:picChg chg="del">
          <ac:chgData name="Emily Mancini" userId="a89b2bc5-8cbc-45b5-bc1a-09efa5374d38" providerId="ADAL" clId="{E4466A04-9A23-42C9-85BC-139E862B4431}" dt="2021-03-01T16:17:50.522" v="332" actId="478"/>
          <ac:picMkLst>
            <pc:docMk/>
            <pc:sldMk cId="3379274138" sldId="2076137549"/>
            <ac:picMk id="18" creationId="{D575B232-8EE1-463F-AF8D-30227BD76DF0}"/>
          </ac:picMkLst>
        </pc:picChg>
      </pc:sldChg>
      <pc:sldChg chg="modSp add del mod ord modAnim">
        <pc:chgData name="Emily Mancini" userId="a89b2bc5-8cbc-45b5-bc1a-09efa5374d38" providerId="ADAL" clId="{E4466A04-9A23-42C9-85BC-139E862B4431}" dt="2021-03-02T13:04:26.146" v="1559" actId="47"/>
        <pc:sldMkLst>
          <pc:docMk/>
          <pc:sldMk cId="2081272730" sldId="2076137550"/>
        </pc:sldMkLst>
        <pc:spChg chg="mod">
          <ac:chgData name="Emily Mancini" userId="a89b2bc5-8cbc-45b5-bc1a-09efa5374d38" providerId="ADAL" clId="{E4466A04-9A23-42C9-85BC-139E862B4431}" dt="2021-03-02T13:04:21.394" v="1558" actId="20577"/>
          <ac:spMkLst>
            <pc:docMk/>
            <pc:sldMk cId="2081272730" sldId="2076137550"/>
            <ac:spMk id="2" creationId="{CD4FE767-DB01-4315-ABAF-CA8360AB9C77}"/>
          </ac:spMkLst>
        </pc:spChg>
        <pc:spChg chg="mod">
          <ac:chgData name="Emily Mancini" userId="a89b2bc5-8cbc-45b5-bc1a-09efa5374d38" providerId="ADAL" clId="{E4466A04-9A23-42C9-85BC-139E862B4431}" dt="2021-03-02T13:04:07.049" v="1509" actId="20577"/>
          <ac:spMkLst>
            <pc:docMk/>
            <pc:sldMk cId="2081272730" sldId="2076137550"/>
            <ac:spMk id="45" creationId="{3169934D-53E7-4E44-B953-6021F38A0654}"/>
          </ac:spMkLst>
        </pc:spChg>
      </pc:sldChg>
      <pc:sldChg chg="addSp delSp modSp add del mod ord delAnim modAnim modNotesTx">
        <pc:chgData name="Emily Mancini" userId="a89b2bc5-8cbc-45b5-bc1a-09efa5374d38" providerId="ADAL" clId="{E4466A04-9A23-42C9-85BC-139E862B4431}" dt="2021-03-05T13:35:53.430" v="2313" actId="47"/>
        <pc:sldMkLst>
          <pc:docMk/>
          <pc:sldMk cId="3996897104" sldId="2076137551"/>
        </pc:sldMkLst>
        <pc:spChg chg="del mod">
          <ac:chgData name="Emily Mancini" userId="a89b2bc5-8cbc-45b5-bc1a-09efa5374d38" providerId="ADAL" clId="{E4466A04-9A23-42C9-85BC-139E862B4431}" dt="2021-03-01T16:40:50.691" v="607" actId="478"/>
          <ac:spMkLst>
            <pc:docMk/>
            <pc:sldMk cId="3996897104" sldId="2076137551"/>
            <ac:spMk id="2" creationId="{CD4FE767-DB01-4315-ABAF-CA8360AB9C77}"/>
          </ac:spMkLst>
        </pc:spChg>
        <pc:spChg chg="add mod">
          <ac:chgData name="Emily Mancini" userId="a89b2bc5-8cbc-45b5-bc1a-09efa5374d38" providerId="ADAL" clId="{E4466A04-9A23-42C9-85BC-139E862B4431}" dt="2021-03-02T15:44:44.233" v="1939" actId="20577"/>
          <ac:spMkLst>
            <pc:docMk/>
            <pc:sldMk cId="3996897104" sldId="2076137551"/>
            <ac:spMk id="6" creationId="{18635D14-8D71-4D6A-9BDF-DC3238DA6317}"/>
          </ac:spMkLst>
        </pc:spChg>
        <pc:spChg chg="mod">
          <ac:chgData name="Emily Mancini" userId="a89b2bc5-8cbc-45b5-bc1a-09efa5374d38" providerId="ADAL" clId="{E4466A04-9A23-42C9-85BC-139E862B4431}" dt="2021-03-01T16:42:38.333" v="911" actId="20577"/>
          <ac:spMkLst>
            <pc:docMk/>
            <pc:sldMk cId="3996897104" sldId="2076137551"/>
            <ac:spMk id="45" creationId="{3169934D-53E7-4E44-B953-6021F38A0654}"/>
          </ac:spMkLst>
        </pc:spChg>
        <pc:picChg chg="add mod">
          <ac:chgData name="Emily Mancini" userId="a89b2bc5-8cbc-45b5-bc1a-09efa5374d38" providerId="ADAL" clId="{E4466A04-9A23-42C9-85BC-139E862B4431}" dt="2021-03-01T16:41:36.309" v="776"/>
          <ac:picMkLst>
            <pc:docMk/>
            <pc:sldMk cId="3996897104" sldId="2076137551"/>
            <ac:picMk id="5" creationId="{C8B68C6F-0758-4A57-95D6-ECDCF62D6F9D}"/>
          </ac:picMkLst>
        </pc:picChg>
        <pc:picChg chg="del">
          <ac:chgData name="Emily Mancini" userId="a89b2bc5-8cbc-45b5-bc1a-09efa5374d38" providerId="ADAL" clId="{E4466A04-9A23-42C9-85BC-139E862B4431}" dt="2021-03-01T16:40:51.677" v="608" actId="478"/>
          <ac:picMkLst>
            <pc:docMk/>
            <pc:sldMk cId="3996897104" sldId="2076137551"/>
            <ac:picMk id="44" creationId="{974FFE2D-ACC2-4E40-B482-D4BD5AF2425E}"/>
          </ac:picMkLst>
        </pc:picChg>
      </pc:sldChg>
      <pc:sldChg chg="addSp delSp modSp mod ord modAnim modNotesTx">
        <pc:chgData name="Emily Mancini" userId="a89b2bc5-8cbc-45b5-bc1a-09efa5374d38" providerId="ADAL" clId="{E4466A04-9A23-42C9-85BC-139E862B4431}" dt="2021-03-16T13:55:24.303" v="4030"/>
        <pc:sldMkLst>
          <pc:docMk/>
          <pc:sldMk cId="3757406526" sldId="2076137552"/>
        </pc:sldMkLst>
        <pc:spChg chg="mod">
          <ac:chgData name="Emily Mancini" userId="a89b2bc5-8cbc-45b5-bc1a-09efa5374d38" providerId="ADAL" clId="{E4466A04-9A23-42C9-85BC-139E862B4431}" dt="2021-03-02T13:32:19.595" v="1866" actId="404"/>
          <ac:spMkLst>
            <pc:docMk/>
            <pc:sldMk cId="3757406526" sldId="2076137552"/>
            <ac:spMk id="2" creationId="{CD4FE767-DB01-4315-ABAF-CA8360AB9C77}"/>
          </ac:spMkLst>
        </pc:spChg>
        <pc:spChg chg="mod">
          <ac:chgData name="Emily Mancini" userId="a89b2bc5-8cbc-45b5-bc1a-09efa5374d38" providerId="ADAL" clId="{E4466A04-9A23-42C9-85BC-139E862B4431}" dt="2021-03-02T12:50:52.965" v="1094" actId="20577"/>
          <ac:spMkLst>
            <pc:docMk/>
            <pc:sldMk cId="3757406526" sldId="2076137552"/>
            <ac:spMk id="45" creationId="{3169934D-53E7-4E44-B953-6021F38A0654}"/>
          </ac:spMkLst>
        </pc:spChg>
        <pc:picChg chg="add del">
          <ac:chgData name="Emily Mancini" userId="a89b2bc5-8cbc-45b5-bc1a-09efa5374d38" providerId="ADAL" clId="{E4466A04-9A23-42C9-85BC-139E862B4431}" dt="2021-03-16T13:55:24.303" v="4030"/>
          <ac:picMkLst>
            <pc:docMk/>
            <pc:sldMk cId="3757406526" sldId="2076137552"/>
            <ac:picMk id="3" creationId="{446A51F2-FE9D-4FBC-8A4D-ED8C4537BB58}"/>
          </ac:picMkLst>
        </pc:picChg>
        <pc:picChg chg="del">
          <ac:chgData name="Emily Mancini" userId="a89b2bc5-8cbc-45b5-bc1a-09efa5374d38" providerId="ADAL" clId="{E4466A04-9A23-42C9-85BC-139E862B4431}" dt="2021-03-02T12:51:09.975" v="1098" actId="478"/>
          <ac:picMkLst>
            <pc:docMk/>
            <pc:sldMk cId="3757406526" sldId="2076137552"/>
            <ac:picMk id="3" creationId="{78A2B809-F2DA-49FE-B905-80D92FC74B34}"/>
          </ac:picMkLst>
        </pc:picChg>
        <pc:picChg chg="add mod">
          <ac:chgData name="Emily Mancini" userId="a89b2bc5-8cbc-45b5-bc1a-09efa5374d38" providerId="ADAL" clId="{E4466A04-9A23-42C9-85BC-139E862B4431}" dt="2021-03-02T12:51:08.110" v="1097"/>
          <ac:picMkLst>
            <pc:docMk/>
            <pc:sldMk cId="3757406526" sldId="2076137552"/>
            <ac:picMk id="6" creationId="{37DDAF71-B631-4339-BA94-684CE60EA3EF}"/>
          </ac:picMkLst>
        </pc:picChg>
        <pc:picChg chg="add mod">
          <ac:chgData name="Emily Mancini" userId="a89b2bc5-8cbc-45b5-bc1a-09efa5374d38" providerId="ADAL" clId="{E4466A04-9A23-42C9-85BC-139E862B4431}" dt="2021-03-02T12:51:38.088" v="1103" actId="732"/>
          <ac:picMkLst>
            <pc:docMk/>
            <pc:sldMk cId="3757406526" sldId="2076137552"/>
            <ac:picMk id="1026" creationId="{04737D90-0296-4F21-94B4-34E9313A82EA}"/>
          </ac:picMkLst>
        </pc:picChg>
      </pc:sldChg>
      <pc:sldChg chg="modSp new del mod">
        <pc:chgData name="Emily Mancini" userId="a89b2bc5-8cbc-45b5-bc1a-09efa5374d38" providerId="ADAL" clId="{E4466A04-9A23-42C9-85BC-139E862B4431}" dt="2021-03-01T19:28:30.074" v="1008" actId="47"/>
        <pc:sldMkLst>
          <pc:docMk/>
          <pc:sldMk cId="412666453" sldId="2076137553"/>
        </pc:sldMkLst>
        <pc:spChg chg="mod">
          <ac:chgData name="Emily Mancini" userId="a89b2bc5-8cbc-45b5-bc1a-09efa5374d38" providerId="ADAL" clId="{E4466A04-9A23-42C9-85BC-139E862B4431}" dt="2021-03-01T19:23:19.080" v="954" actId="20577"/>
          <ac:spMkLst>
            <pc:docMk/>
            <pc:sldMk cId="412666453" sldId="2076137553"/>
            <ac:spMk id="2" creationId="{3129B236-792A-4B75-99BA-8D469B9709ED}"/>
          </ac:spMkLst>
        </pc:spChg>
      </pc:sldChg>
      <pc:sldChg chg="add ord modAnim modNotesTx">
        <pc:chgData name="Emily Mancini" userId="a89b2bc5-8cbc-45b5-bc1a-09efa5374d38" providerId="ADAL" clId="{E4466A04-9A23-42C9-85BC-139E862B4431}" dt="2021-03-16T13:22:33.881" v="3945"/>
        <pc:sldMkLst>
          <pc:docMk/>
          <pc:sldMk cId="1012025809" sldId="2076137553"/>
        </pc:sldMkLst>
      </pc:sldChg>
      <pc:sldChg chg="modSp new del mod">
        <pc:chgData name="Emily Mancini" userId="a89b2bc5-8cbc-45b5-bc1a-09efa5374d38" providerId="ADAL" clId="{E4466A04-9A23-42C9-85BC-139E862B4431}" dt="2021-03-01T19:28:30.074" v="1008" actId="47"/>
        <pc:sldMkLst>
          <pc:docMk/>
          <pc:sldMk cId="1574738715" sldId="2076137554"/>
        </pc:sldMkLst>
        <pc:spChg chg="mod">
          <ac:chgData name="Emily Mancini" userId="a89b2bc5-8cbc-45b5-bc1a-09efa5374d38" providerId="ADAL" clId="{E4466A04-9A23-42C9-85BC-139E862B4431}" dt="2021-03-01T19:28:24.923" v="1007" actId="20577"/>
          <ac:spMkLst>
            <pc:docMk/>
            <pc:sldMk cId="1574738715" sldId="2076137554"/>
            <ac:spMk id="2" creationId="{92324376-85E1-43C8-80F7-4DB9B4CB938B}"/>
          </ac:spMkLst>
        </pc:spChg>
      </pc:sldChg>
      <pc:sldChg chg="addSp modSp new mod setBg">
        <pc:chgData name="Emily Mancini" userId="a89b2bc5-8cbc-45b5-bc1a-09efa5374d38" providerId="ADAL" clId="{E4466A04-9A23-42C9-85BC-139E862B4431}" dt="2021-03-05T13:56:13.368" v="3047" actId="1036"/>
        <pc:sldMkLst>
          <pc:docMk/>
          <pc:sldMk cId="4143819948" sldId="2076137554"/>
        </pc:sldMkLst>
        <pc:spChg chg="mod">
          <ac:chgData name="Emily Mancini" userId="a89b2bc5-8cbc-45b5-bc1a-09efa5374d38" providerId="ADAL" clId="{E4466A04-9A23-42C9-85BC-139E862B4431}" dt="2021-03-05T13:56:04.408" v="3033" actId="179"/>
          <ac:spMkLst>
            <pc:docMk/>
            <pc:sldMk cId="4143819948" sldId="2076137554"/>
            <ac:spMk id="2" creationId="{5B4E6A85-92A2-4620-9432-D9503E9D8B96}"/>
          </ac:spMkLst>
        </pc:spChg>
        <pc:spChg chg="add mod">
          <ac:chgData name="Emily Mancini" userId="a89b2bc5-8cbc-45b5-bc1a-09efa5374d38" providerId="ADAL" clId="{E4466A04-9A23-42C9-85BC-139E862B4431}" dt="2021-03-05T13:56:13.368" v="3047" actId="1036"/>
          <ac:spMkLst>
            <pc:docMk/>
            <pc:sldMk cId="4143819948" sldId="2076137554"/>
            <ac:spMk id="5" creationId="{98BB9103-1C82-42AC-95B4-418BA7CD2291}"/>
          </ac:spMkLst>
        </pc:spChg>
        <pc:picChg chg="add mod">
          <ac:chgData name="Emily Mancini" userId="a89b2bc5-8cbc-45b5-bc1a-09efa5374d38" providerId="ADAL" clId="{E4466A04-9A23-42C9-85BC-139E862B4431}" dt="2021-03-05T13:56:13.368" v="3047" actId="1036"/>
          <ac:picMkLst>
            <pc:docMk/>
            <pc:sldMk cId="4143819948" sldId="2076137554"/>
            <ac:picMk id="4" creationId="{5CD72348-C5F7-4CAD-A85F-3E200FB2C5AE}"/>
          </ac:picMkLst>
        </pc:picChg>
      </pc:sldChg>
      <pc:sldChg chg="addSp modSp new mod setBg modNotesTx">
        <pc:chgData name="Emily Mancini" userId="a89b2bc5-8cbc-45b5-bc1a-09efa5374d38" providerId="ADAL" clId="{E4466A04-9A23-42C9-85BC-139E862B4431}" dt="2021-03-09T15:14:58.391" v="3288" actId="20577"/>
        <pc:sldMkLst>
          <pc:docMk/>
          <pc:sldMk cId="3407976500" sldId="2076137555"/>
        </pc:sldMkLst>
        <pc:spChg chg="mod">
          <ac:chgData name="Emily Mancini" userId="a89b2bc5-8cbc-45b5-bc1a-09efa5374d38" providerId="ADAL" clId="{E4466A04-9A23-42C9-85BC-139E862B4431}" dt="2021-03-05T13:32:34.052" v="2143" actId="1076"/>
          <ac:spMkLst>
            <pc:docMk/>
            <pc:sldMk cId="3407976500" sldId="2076137555"/>
            <ac:spMk id="2" creationId="{97DE507C-F71D-4E5C-B9BF-F0758620E71C}"/>
          </ac:spMkLst>
        </pc:spChg>
        <pc:spChg chg="add mod">
          <ac:chgData name="Emily Mancini" userId="a89b2bc5-8cbc-45b5-bc1a-09efa5374d38" providerId="ADAL" clId="{E4466A04-9A23-42C9-85BC-139E862B4431}" dt="2021-03-05T13:33:16.335" v="2174" actId="1076"/>
          <ac:spMkLst>
            <pc:docMk/>
            <pc:sldMk cId="3407976500" sldId="2076137555"/>
            <ac:spMk id="3" creationId="{9399F171-27F3-4882-BAF8-610E26B3745F}"/>
          </ac:spMkLst>
        </pc:spChg>
      </pc:sldChg>
      <pc:sldChg chg="modSp add mod setBg modNotesTx">
        <pc:chgData name="Emily Mancini" userId="a89b2bc5-8cbc-45b5-bc1a-09efa5374d38" providerId="ADAL" clId="{E4466A04-9A23-42C9-85BC-139E862B4431}" dt="2021-03-09T15:16:00.593" v="3290" actId="20577"/>
        <pc:sldMkLst>
          <pc:docMk/>
          <pc:sldMk cId="2076190139" sldId="2076137556"/>
        </pc:sldMkLst>
        <pc:spChg chg="mod">
          <ac:chgData name="Emily Mancini" userId="a89b2bc5-8cbc-45b5-bc1a-09efa5374d38" providerId="ADAL" clId="{E4466A04-9A23-42C9-85BC-139E862B4431}" dt="2021-03-05T13:32:49.443" v="2148" actId="20577"/>
          <ac:spMkLst>
            <pc:docMk/>
            <pc:sldMk cId="2076190139" sldId="2076137556"/>
            <ac:spMk id="2" creationId="{97DE507C-F71D-4E5C-B9BF-F0758620E71C}"/>
          </ac:spMkLst>
        </pc:spChg>
        <pc:spChg chg="mod">
          <ac:chgData name="Emily Mancini" userId="a89b2bc5-8cbc-45b5-bc1a-09efa5374d38" providerId="ADAL" clId="{E4466A04-9A23-42C9-85BC-139E862B4431}" dt="2021-03-05T13:33:21.746" v="2175" actId="1076"/>
          <ac:spMkLst>
            <pc:docMk/>
            <pc:sldMk cId="2076190139" sldId="2076137556"/>
            <ac:spMk id="3" creationId="{9399F171-27F3-4882-BAF8-610E26B3745F}"/>
          </ac:spMkLst>
        </pc:spChg>
      </pc:sldChg>
      <pc:sldChg chg="add del setBg">
        <pc:chgData name="Emily Mancini" userId="a89b2bc5-8cbc-45b5-bc1a-09efa5374d38" providerId="ADAL" clId="{E4466A04-9A23-42C9-85BC-139E862B4431}" dt="2021-03-05T13:32:39.011" v="2145" actId="47"/>
        <pc:sldMkLst>
          <pc:docMk/>
          <pc:sldMk cId="4094023023" sldId="2076137556"/>
        </pc:sldMkLst>
      </pc:sldChg>
      <pc:sldChg chg="modSp add mod setBg modNotesTx">
        <pc:chgData name="Emily Mancini" userId="a89b2bc5-8cbc-45b5-bc1a-09efa5374d38" providerId="ADAL" clId="{E4466A04-9A23-42C9-85BC-139E862B4431}" dt="2021-03-09T15:16:04.288" v="3297" actId="20577"/>
        <pc:sldMkLst>
          <pc:docMk/>
          <pc:sldMk cId="1314135209" sldId="2076137557"/>
        </pc:sldMkLst>
        <pc:spChg chg="mod">
          <ac:chgData name="Emily Mancini" userId="a89b2bc5-8cbc-45b5-bc1a-09efa5374d38" providerId="ADAL" clId="{E4466A04-9A23-42C9-85BC-139E862B4431}" dt="2021-03-05T13:34:17.704" v="2229" actId="1076"/>
          <ac:spMkLst>
            <pc:docMk/>
            <pc:sldMk cId="1314135209" sldId="2076137557"/>
            <ac:spMk id="2" creationId="{97DE507C-F71D-4E5C-B9BF-F0758620E71C}"/>
          </ac:spMkLst>
        </pc:spChg>
        <pc:spChg chg="mod">
          <ac:chgData name="Emily Mancini" userId="a89b2bc5-8cbc-45b5-bc1a-09efa5374d38" providerId="ADAL" clId="{E4466A04-9A23-42C9-85BC-139E862B4431}" dt="2021-03-05T13:34:07.797" v="2228" actId="20577"/>
          <ac:spMkLst>
            <pc:docMk/>
            <pc:sldMk cId="1314135209" sldId="2076137557"/>
            <ac:spMk id="3" creationId="{9399F171-27F3-4882-BAF8-610E26B3745F}"/>
          </ac:spMkLst>
        </pc:spChg>
      </pc:sldChg>
      <pc:sldChg chg="modSp add mod setBg modNotesTx">
        <pc:chgData name="Emily Mancini" userId="a89b2bc5-8cbc-45b5-bc1a-09efa5374d38" providerId="ADAL" clId="{E4466A04-9A23-42C9-85BC-139E862B4431}" dt="2021-03-09T15:23:41.964" v="3422" actId="20577"/>
        <pc:sldMkLst>
          <pc:docMk/>
          <pc:sldMk cId="397899202" sldId="2076137558"/>
        </pc:sldMkLst>
        <pc:spChg chg="mod">
          <ac:chgData name="Emily Mancini" userId="a89b2bc5-8cbc-45b5-bc1a-09efa5374d38" providerId="ADAL" clId="{E4466A04-9A23-42C9-85BC-139E862B4431}" dt="2021-03-09T15:23:41.964" v="3422" actId="20577"/>
          <ac:spMkLst>
            <pc:docMk/>
            <pc:sldMk cId="397899202" sldId="2076137558"/>
            <ac:spMk id="2" creationId="{97DE507C-F71D-4E5C-B9BF-F0758620E71C}"/>
          </ac:spMkLst>
        </pc:spChg>
        <pc:spChg chg="mod">
          <ac:chgData name="Emily Mancini" userId="a89b2bc5-8cbc-45b5-bc1a-09efa5374d38" providerId="ADAL" clId="{E4466A04-9A23-42C9-85BC-139E862B4431}" dt="2021-03-05T13:35:24.804" v="2309" actId="20577"/>
          <ac:spMkLst>
            <pc:docMk/>
            <pc:sldMk cId="397899202" sldId="2076137558"/>
            <ac:spMk id="3" creationId="{9399F171-27F3-4882-BAF8-610E26B3745F}"/>
          </ac:spMkLst>
        </pc:spChg>
      </pc:sldChg>
      <pc:sldChg chg="modSp add mod modNotesTx">
        <pc:chgData name="Emily Mancini" userId="a89b2bc5-8cbc-45b5-bc1a-09efa5374d38" providerId="ADAL" clId="{E4466A04-9A23-42C9-85BC-139E862B4431}" dt="2021-03-09T15:20:37.652" v="3350" actId="20577"/>
        <pc:sldMkLst>
          <pc:docMk/>
          <pc:sldMk cId="1589329340" sldId="2076137559"/>
        </pc:sldMkLst>
        <pc:spChg chg="mod">
          <ac:chgData name="Emily Mancini" userId="a89b2bc5-8cbc-45b5-bc1a-09efa5374d38" providerId="ADAL" clId="{E4466A04-9A23-42C9-85BC-139E862B4431}" dt="2021-03-05T13:35:07.628" v="2259" actId="20577"/>
          <ac:spMkLst>
            <pc:docMk/>
            <pc:sldMk cId="1589329340" sldId="2076137559"/>
            <ac:spMk id="45" creationId="{3169934D-53E7-4E44-B953-6021F38A0654}"/>
          </ac:spMkLst>
        </pc:spChg>
        <pc:spChg chg="mod">
          <ac:chgData name="Emily Mancini" userId="a89b2bc5-8cbc-45b5-bc1a-09efa5374d38" providerId="ADAL" clId="{E4466A04-9A23-42C9-85BC-139E862B4431}" dt="2021-03-05T14:21:32.711" v="3054" actId="1076"/>
          <ac:spMkLst>
            <pc:docMk/>
            <pc:sldMk cId="1589329340" sldId="2076137559"/>
            <ac:spMk id="81" creationId="{7F20597E-05F5-4151-AA46-E54EADE046CA}"/>
          </ac:spMkLst>
        </pc:spChg>
      </pc:sldChg>
      <pc:sldChg chg="modSp add mod setBg modNotesTx">
        <pc:chgData name="Emily Mancini" userId="a89b2bc5-8cbc-45b5-bc1a-09efa5374d38" providerId="ADAL" clId="{E4466A04-9A23-42C9-85BC-139E862B4431}" dt="2021-03-09T15:14:41.979" v="3280" actId="20577"/>
        <pc:sldMkLst>
          <pc:docMk/>
          <pc:sldMk cId="2298364791" sldId="2076137560"/>
        </pc:sldMkLst>
        <pc:spChg chg="mod">
          <ac:chgData name="Emily Mancini" userId="a89b2bc5-8cbc-45b5-bc1a-09efa5374d38" providerId="ADAL" clId="{E4466A04-9A23-42C9-85BC-139E862B4431}" dt="2021-03-05T13:36:05.272" v="2318" actId="20577"/>
          <ac:spMkLst>
            <pc:docMk/>
            <pc:sldMk cId="2298364791" sldId="2076137560"/>
            <ac:spMk id="2" creationId="{97DE507C-F71D-4E5C-B9BF-F0758620E71C}"/>
          </ac:spMkLst>
        </pc:spChg>
        <pc:spChg chg="mod">
          <ac:chgData name="Emily Mancini" userId="a89b2bc5-8cbc-45b5-bc1a-09efa5374d38" providerId="ADAL" clId="{E4466A04-9A23-42C9-85BC-139E862B4431}" dt="2021-03-05T13:36:21.623" v="2408" actId="20577"/>
          <ac:spMkLst>
            <pc:docMk/>
            <pc:sldMk cId="2298364791" sldId="2076137560"/>
            <ac:spMk id="3" creationId="{9399F171-27F3-4882-BAF8-610E26B3745F}"/>
          </ac:spMkLst>
        </pc:spChg>
      </pc:sldChg>
      <pc:sldChg chg="add del setBg">
        <pc:chgData name="Emily Mancini" userId="a89b2bc5-8cbc-45b5-bc1a-09efa5374d38" providerId="ADAL" clId="{E4466A04-9A23-42C9-85BC-139E862B4431}" dt="2021-03-05T13:35:58.673" v="2315" actId="47"/>
        <pc:sldMkLst>
          <pc:docMk/>
          <pc:sldMk cId="4208520745" sldId="2076137560"/>
        </pc:sldMkLst>
      </pc:sldChg>
      <pc:sldChg chg="modSp add mod ord modNotesTx">
        <pc:chgData name="Emily Mancini" userId="a89b2bc5-8cbc-45b5-bc1a-09efa5374d38" providerId="ADAL" clId="{E4466A04-9A23-42C9-85BC-139E862B4431}" dt="2021-03-09T15:13:23.559" v="3255" actId="20577"/>
        <pc:sldMkLst>
          <pc:docMk/>
          <pc:sldMk cId="587859452" sldId="2076137561"/>
        </pc:sldMkLst>
        <pc:spChg chg="mod">
          <ac:chgData name="Emily Mancini" userId="a89b2bc5-8cbc-45b5-bc1a-09efa5374d38" providerId="ADAL" clId="{E4466A04-9A23-42C9-85BC-139E862B4431}" dt="2021-03-05T13:36:49.058" v="2422" actId="20577"/>
          <ac:spMkLst>
            <pc:docMk/>
            <pc:sldMk cId="587859452" sldId="2076137561"/>
            <ac:spMk id="3" creationId="{0A5159A6-97DD-4B54-96ED-4154691B295F}"/>
          </ac:spMkLst>
        </pc:spChg>
        <pc:spChg chg="mod">
          <ac:chgData name="Emily Mancini" userId="a89b2bc5-8cbc-45b5-bc1a-09efa5374d38" providerId="ADAL" clId="{E4466A04-9A23-42C9-85BC-139E862B4431}" dt="2021-03-05T13:36:54.851" v="2437" actId="20577"/>
          <ac:spMkLst>
            <pc:docMk/>
            <pc:sldMk cId="587859452" sldId="2076137561"/>
            <ac:spMk id="9" creationId="{223105E9-C9A8-4543-9AB7-2EF3594CB5EA}"/>
          </ac:spMkLst>
        </pc:spChg>
      </pc:sldChg>
      <pc:sldChg chg="addSp delSp modSp add mod modNotesTx">
        <pc:chgData name="Emily Mancini" userId="a89b2bc5-8cbc-45b5-bc1a-09efa5374d38" providerId="ADAL" clId="{E4466A04-9A23-42C9-85BC-139E862B4431}" dt="2021-03-09T15:13:26.206" v="3260" actId="20577"/>
        <pc:sldMkLst>
          <pc:docMk/>
          <pc:sldMk cId="3115497890" sldId="2076137562"/>
        </pc:sldMkLst>
        <pc:spChg chg="mod">
          <ac:chgData name="Emily Mancini" userId="a89b2bc5-8cbc-45b5-bc1a-09efa5374d38" providerId="ADAL" clId="{E4466A04-9A23-42C9-85BC-139E862B4431}" dt="2021-03-05T13:45:12.525" v="2686" actId="20577"/>
          <ac:spMkLst>
            <pc:docMk/>
            <pc:sldMk cId="3115497890" sldId="2076137562"/>
            <ac:spMk id="3" creationId="{0A5159A6-97DD-4B54-96ED-4154691B295F}"/>
          </ac:spMkLst>
        </pc:spChg>
        <pc:spChg chg="del">
          <ac:chgData name="Emily Mancini" userId="a89b2bc5-8cbc-45b5-bc1a-09efa5374d38" providerId="ADAL" clId="{E4466A04-9A23-42C9-85BC-139E862B4431}" dt="2021-03-05T13:40:46.770" v="2446" actId="478"/>
          <ac:spMkLst>
            <pc:docMk/>
            <pc:sldMk cId="3115497890" sldId="2076137562"/>
            <ac:spMk id="7" creationId="{6E9B05F4-168C-41BA-AECE-C88998C4B461}"/>
          </ac:spMkLst>
        </pc:spChg>
        <pc:spChg chg="del">
          <ac:chgData name="Emily Mancini" userId="a89b2bc5-8cbc-45b5-bc1a-09efa5374d38" providerId="ADAL" clId="{E4466A04-9A23-42C9-85BC-139E862B4431}" dt="2021-03-05T13:40:44.583" v="2445" actId="478"/>
          <ac:spMkLst>
            <pc:docMk/>
            <pc:sldMk cId="3115497890" sldId="2076137562"/>
            <ac:spMk id="9" creationId="{223105E9-C9A8-4543-9AB7-2EF3594CB5EA}"/>
          </ac:spMkLst>
        </pc:spChg>
        <pc:spChg chg="add mod">
          <ac:chgData name="Emily Mancini" userId="a89b2bc5-8cbc-45b5-bc1a-09efa5374d38" providerId="ADAL" clId="{E4466A04-9A23-42C9-85BC-139E862B4431}" dt="2021-03-05T13:46:07.470" v="2708" actId="1035"/>
          <ac:spMkLst>
            <pc:docMk/>
            <pc:sldMk cId="3115497890" sldId="2076137562"/>
            <ac:spMk id="11" creationId="{80B69C91-73C4-4485-94EF-428954EC3C22}"/>
          </ac:spMkLst>
        </pc:spChg>
        <pc:spChg chg="add mod">
          <ac:chgData name="Emily Mancini" userId="a89b2bc5-8cbc-45b5-bc1a-09efa5374d38" providerId="ADAL" clId="{E4466A04-9A23-42C9-85BC-139E862B4431}" dt="2021-03-05T13:46:07.470" v="2708" actId="1035"/>
          <ac:spMkLst>
            <pc:docMk/>
            <pc:sldMk cId="3115497890" sldId="2076137562"/>
            <ac:spMk id="19" creationId="{E505ABAD-D4FD-405E-BDDB-2237F7DA35F7}"/>
          </ac:spMkLst>
        </pc:spChg>
        <pc:spChg chg="add mod">
          <ac:chgData name="Emily Mancini" userId="a89b2bc5-8cbc-45b5-bc1a-09efa5374d38" providerId="ADAL" clId="{E4466A04-9A23-42C9-85BC-139E862B4431}" dt="2021-03-05T13:46:07.470" v="2708" actId="1035"/>
          <ac:spMkLst>
            <pc:docMk/>
            <pc:sldMk cId="3115497890" sldId="2076137562"/>
            <ac:spMk id="20" creationId="{F0E7413F-7DA8-4DA7-A8BC-3369AB542F85}"/>
          </ac:spMkLst>
        </pc:spChg>
        <pc:spChg chg="add mod">
          <ac:chgData name="Emily Mancini" userId="a89b2bc5-8cbc-45b5-bc1a-09efa5374d38" providerId="ADAL" clId="{E4466A04-9A23-42C9-85BC-139E862B4431}" dt="2021-03-05T13:46:07.470" v="2708" actId="1035"/>
          <ac:spMkLst>
            <pc:docMk/>
            <pc:sldMk cId="3115497890" sldId="2076137562"/>
            <ac:spMk id="21" creationId="{222FA495-27ED-43E3-866B-C1952258D1CD}"/>
          </ac:spMkLst>
        </pc:spChg>
        <pc:picChg chg="add mod">
          <ac:chgData name="Emily Mancini" userId="a89b2bc5-8cbc-45b5-bc1a-09efa5374d38" providerId="ADAL" clId="{E4466A04-9A23-42C9-85BC-139E862B4431}" dt="2021-03-05T13:46:07.470" v="2708" actId="1035"/>
          <ac:picMkLst>
            <pc:docMk/>
            <pc:sldMk cId="3115497890" sldId="2076137562"/>
            <ac:picMk id="4" creationId="{DFE5100D-9135-4918-8345-550D1B59D808}"/>
          </ac:picMkLst>
        </pc:picChg>
        <pc:picChg chg="del">
          <ac:chgData name="Emily Mancini" userId="a89b2bc5-8cbc-45b5-bc1a-09efa5374d38" providerId="ADAL" clId="{E4466A04-9A23-42C9-85BC-139E862B4431}" dt="2021-03-05T13:37:03.096" v="2439" actId="478"/>
          <ac:picMkLst>
            <pc:docMk/>
            <pc:sldMk cId="3115497890" sldId="2076137562"/>
            <ac:picMk id="5" creationId="{0D9AF5E4-511B-4899-86C6-18C9F4DEAED0}"/>
          </ac:picMkLst>
        </pc:picChg>
        <pc:picChg chg="del">
          <ac:chgData name="Emily Mancini" userId="a89b2bc5-8cbc-45b5-bc1a-09efa5374d38" providerId="ADAL" clId="{E4466A04-9A23-42C9-85BC-139E862B4431}" dt="2021-03-05T13:37:04.308" v="2440" actId="478"/>
          <ac:picMkLst>
            <pc:docMk/>
            <pc:sldMk cId="3115497890" sldId="2076137562"/>
            <ac:picMk id="6" creationId="{E34E7BCE-096A-4804-B8B9-5688E6C3FA93}"/>
          </ac:picMkLst>
        </pc:picChg>
        <pc:cxnChg chg="add mod">
          <ac:chgData name="Emily Mancini" userId="a89b2bc5-8cbc-45b5-bc1a-09efa5374d38" providerId="ADAL" clId="{E4466A04-9A23-42C9-85BC-139E862B4431}" dt="2021-03-05T13:46:07.470" v="2708" actId="1035"/>
          <ac:cxnSpMkLst>
            <pc:docMk/>
            <pc:sldMk cId="3115497890" sldId="2076137562"/>
            <ac:cxnSpMk id="10" creationId="{AB8CCB00-49CE-4657-AB49-8B1CFDCD8000}"/>
          </ac:cxnSpMkLst>
        </pc:cxnChg>
        <pc:cxnChg chg="add mod">
          <ac:chgData name="Emily Mancini" userId="a89b2bc5-8cbc-45b5-bc1a-09efa5374d38" providerId="ADAL" clId="{E4466A04-9A23-42C9-85BC-139E862B4431}" dt="2021-03-05T13:46:07.470" v="2708" actId="1035"/>
          <ac:cxnSpMkLst>
            <pc:docMk/>
            <pc:sldMk cId="3115497890" sldId="2076137562"/>
            <ac:cxnSpMk id="12" creationId="{100E1AE2-7022-472A-9997-9741D1170D02}"/>
          </ac:cxnSpMkLst>
        </pc:cxnChg>
        <pc:cxnChg chg="add mod">
          <ac:chgData name="Emily Mancini" userId="a89b2bc5-8cbc-45b5-bc1a-09efa5374d38" providerId="ADAL" clId="{E4466A04-9A23-42C9-85BC-139E862B4431}" dt="2021-03-05T13:46:07.470" v="2708" actId="1035"/>
          <ac:cxnSpMkLst>
            <pc:docMk/>
            <pc:sldMk cId="3115497890" sldId="2076137562"/>
            <ac:cxnSpMk id="13" creationId="{DE5EAE36-1145-4FE3-B29C-C38D6B9A2F3C}"/>
          </ac:cxnSpMkLst>
        </pc:cxnChg>
        <pc:cxnChg chg="add mod">
          <ac:chgData name="Emily Mancini" userId="a89b2bc5-8cbc-45b5-bc1a-09efa5374d38" providerId="ADAL" clId="{E4466A04-9A23-42C9-85BC-139E862B4431}" dt="2021-03-05T13:46:07.470" v="2708" actId="1035"/>
          <ac:cxnSpMkLst>
            <pc:docMk/>
            <pc:sldMk cId="3115497890" sldId="2076137562"/>
            <ac:cxnSpMk id="15" creationId="{15DD0949-F1B2-4CC8-8BD7-55563C6F39A0}"/>
          </ac:cxnSpMkLst>
        </pc:cxnChg>
        <pc:cxnChg chg="add del mod">
          <ac:chgData name="Emily Mancini" userId="a89b2bc5-8cbc-45b5-bc1a-09efa5374d38" providerId="ADAL" clId="{E4466A04-9A23-42C9-85BC-139E862B4431}" dt="2021-03-05T13:43:05.091" v="2525" actId="478"/>
          <ac:cxnSpMkLst>
            <pc:docMk/>
            <pc:sldMk cId="3115497890" sldId="2076137562"/>
            <ac:cxnSpMk id="16" creationId="{0A1B51F7-E860-4E4E-91D4-7B51A902250B}"/>
          </ac:cxnSpMkLst>
        </pc:cxnChg>
        <pc:cxnChg chg="add mod">
          <ac:chgData name="Emily Mancini" userId="a89b2bc5-8cbc-45b5-bc1a-09efa5374d38" providerId="ADAL" clId="{E4466A04-9A23-42C9-85BC-139E862B4431}" dt="2021-03-05T13:46:07.470" v="2708" actId="1035"/>
          <ac:cxnSpMkLst>
            <pc:docMk/>
            <pc:sldMk cId="3115497890" sldId="2076137562"/>
            <ac:cxnSpMk id="18" creationId="{AC1AB128-B84E-4C41-918C-0DCBB013DD71}"/>
          </ac:cxnSpMkLst>
        </pc:cxnChg>
      </pc:sldChg>
      <pc:sldChg chg="add del setBg">
        <pc:chgData name="Emily Mancini" userId="a89b2bc5-8cbc-45b5-bc1a-09efa5374d38" providerId="ADAL" clId="{E4466A04-9A23-42C9-85BC-139E862B4431}" dt="2021-03-09T15:23:05.074" v="3355" actId="47"/>
        <pc:sldMkLst>
          <pc:docMk/>
          <pc:sldMk cId="255361831" sldId="2076137563"/>
        </pc:sldMkLst>
      </pc:sldChg>
      <pc:sldChg chg="modSp add mod">
        <pc:chgData name="Emily Mancini" userId="a89b2bc5-8cbc-45b5-bc1a-09efa5374d38" providerId="ADAL" clId="{E4466A04-9A23-42C9-85BC-139E862B4431}" dt="2021-03-09T15:23:47.206" v="3429" actId="20577"/>
        <pc:sldMkLst>
          <pc:docMk/>
          <pc:sldMk cId="2854480958" sldId="2076137563"/>
        </pc:sldMkLst>
        <pc:spChg chg="mod">
          <ac:chgData name="Emily Mancini" userId="a89b2bc5-8cbc-45b5-bc1a-09efa5374d38" providerId="ADAL" clId="{E4466A04-9A23-42C9-85BC-139E862B4431}" dt="2021-03-09T15:23:47.206" v="3429" actId="20577"/>
          <ac:spMkLst>
            <pc:docMk/>
            <pc:sldMk cId="2854480958" sldId="2076137563"/>
            <ac:spMk id="2" creationId="{97DE507C-F71D-4E5C-B9BF-F0758620E71C}"/>
          </ac:spMkLst>
        </pc:spChg>
        <pc:spChg chg="mod">
          <ac:chgData name="Emily Mancini" userId="a89b2bc5-8cbc-45b5-bc1a-09efa5374d38" providerId="ADAL" clId="{E4466A04-9A23-42C9-85BC-139E862B4431}" dt="2021-03-09T15:23:20.692" v="3399" actId="20577"/>
          <ac:spMkLst>
            <pc:docMk/>
            <pc:sldMk cId="2854480958" sldId="2076137563"/>
            <ac:spMk id="3" creationId="{9399F171-27F3-4882-BAF8-610E26B3745F}"/>
          </ac:spMkLst>
        </pc:spChg>
      </pc:sldChg>
      <pc:sldChg chg="addSp modSp add mod">
        <pc:chgData name="Emily Mancini" userId="a89b2bc5-8cbc-45b5-bc1a-09efa5374d38" providerId="ADAL" clId="{E4466A04-9A23-42C9-85BC-139E862B4431}" dt="2021-03-16T13:50:26.773" v="4028" actId="113"/>
        <pc:sldMkLst>
          <pc:docMk/>
          <pc:sldMk cId="59991842" sldId="2076137564"/>
        </pc:sldMkLst>
        <pc:spChg chg="mod">
          <ac:chgData name="Emily Mancini" userId="a89b2bc5-8cbc-45b5-bc1a-09efa5374d38" providerId="ADAL" clId="{E4466A04-9A23-42C9-85BC-139E862B4431}" dt="2021-03-16T13:26:10.818" v="3970" actId="1076"/>
          <ac:spMkLst>
            <pc:docMk/>
            <pc:sldMk cId="59991842" sldId="2076137564"/>
            <ac:spMk id="4" creationId="{29FF830E-6DCF-4713-AC5F-D87A49E70DAB}"/>
          </ac:spMkLst>
        </pc:spChg>
        <pc:spChg chg="mod">
          <ac:chgData name="Emily Mancini" userId="a89b2bc5-8cbc-45b5-bc1a-09efa5374d38" providerId="ADAL" clId="{E4466A04-9A23-42C9-85BC-139E862B4431}" dt="2021-03-16T13:25:46.548" v="3948" actId="14100"/>
          <ac:spMkLst>
            <pc:docMk/>
            <pc:sldMk cId="59991842" sldId="2076137564"/>
            <ac:spMk id="5" creationId="{8A35FA4C-149D-4071-846C-625165CEE7A5}"/>
          </ac:spMkLst>
        </pc:spChg>
        <pc:spChg chg="mod">
          <ac:chgData name="Emily Mancini" userId="a89b2bc5-8cbc-45b5-bc1a-09efa5374d38" providerId="ADAL" clId="{E4466A04-9A23-42C9-85BC-139E862B4431}" dt="2021-03-16T13:26:14.713" v="3973" actId="1036"/>
          <ac:spMkLst>
            <pc:docMk/>
            <pc:sldMk cId="59991842" sldId="2076137564"/>
            <ac:spMk id="7" creationId="{D154FECF-AAC4-477D-B69F-C1D353334A98}"/>
          </ac:spMkLst>
        </pc:spChg>
        <pc:spChg chg="mod">
          <ac:chgData name="Emily Mancini" userId="a89b2bc5-8cbc-45b5-bc1a-09efa5374d38" providerId="ADAL" clId="{E4466A04-9A23-42C9-85BC-139E862B4431}" dt="2021-03-09T16:14:39.544" v="3791" actId="1076"/>
          <ac:spMkLst>
            <pc:docMk/>
            <pc:sldMk cId="59991842" sldId="2076137564"/>
            <ac:spMk id="15" creationId="{C745FBD3-89F8-4AAA-B1B3-15710FCBC31B}"/>
          </ac:spMkLst>
        </pc:spChg>
        <pc:spChg chg="mod">
          <ac:chgData name="Emily Mancini" userId="a89b2bc5-8cbc-45b5-bc1a-09efa5374d38" providerId="ADAL" clId="{E4466A04-9A23-42C9-85BC-139E862B4431}" dt="2021-03-09T16:14:45.422" v="3816" actId="1035"/>
          <ac:spMkLst>
            <pc:docMk/>
            <pc:sldMk cId="59991842" sldId="2076137564"/>
            <ac:spMk id="16" creationId="{DBE627C4-AD2C-4C6E-B809-BC8C9F3F0864}"/>
          </ac:spMkLst>
        </pc:spChg>
        <pc:spChg chg="mod">
          <ac:chgData name="Emily Mancini" userId="a89b2bc5-8cbc-45b5-bc1a-09efa5374d38" providerId="ADAL" clId="{E4466A04-9A23-42C9-85BC-139E862B4431}" dt="2021-03-16T13:50:26.773" v="4028" actId="113"/>
          <ac:spMkLst>
            <pc:docMk/>
            <pc:sldMk cId="59991842" sldId="2076137564"/>
            <ac:spMk id="17" creationId="{BEA14AEF-35D6-49BC-9DDA-09C17C45EC3D}"/>
          </ac:spMkLst>
        </pc:spChg>
        <pc:spChg chg="add mod">
          <ac:chgData name="Emily Mancini" userId="a89b2bc5-8cbc-45b5-bc1a-09efa5374d38" providerId="ADAL" clId="{E4466A04-9A23-42C9-85BC-139E862B4431}" dt="2021-03-16T13:29:07.985" v="4027" actId="1076"/>
          <ac:spMkLst>
            <pc:docMk/>
            <pc:sldMk cId="59991842" sldId="2076137564"/>
            <ac:spMk id="18" creationId="{94B7CFAE-26B9-4255-896F-C7E177C64888}"/>
          </ac:spMkLst>
        </pc:spChg>
        <pc:spChg chg="add mod">
          <ac:chgData name="Emily Mancini" userId="a89b2bc5-8cbc-45b5-bc1a-09efa5374d38" providerId="ADAL" clId="{E4466A04-9A23-42C9-85BC-139E862B4431}" dt="2021-03-16T13:28:38.977" v="4019" actId="14100"/>
          <ac:spMkLst>
            <pc:docMk/>
            <pc:sldMk cId="59991842" sldId="2076137564"/>
            <ac:spMk id="19" creationId="{755E0998-6608-4C91-8C93-D684CB346906}"/>
          </ac:spMkLst>
        </pc:spChg>
        <pc:spChg chg="mod">
          <ac:chgData name="Emily Mancini" userId="a89b2bc5-8cbc-45b5-bc1a-09efa5374d38" providerId="ADAL" clId="{E4466A04-9A23-42C9-85BC-139E862B4431}" dt="2021-03-16T13:26:20.586" v="3974" actId="1076"/>
          <ac:spMkLst>
            <pc:docMk/>
            <pc:sldMk cId="59991842" sldId="2076137564"/>
            <ac:spMk id="20" creationId="{C7C43A7F-E6B3-4D1D-AB06-5DDBF82F37FA}"/>
          </ac:spMkLst>
        </pc:spChg>
        <pc:spChg chg="add mod">
          <ac:chgData name="Emily Mancini" userId="a89b2bc5-8cbc-45b5-bc1a-09efa5374d38" providerId="ADAL" clId="{E4466A04-9A23-42C9-85BC-139E862B4431}" dt="2021-03-16T13:28:48.436" v="4021" actId="1076"/>
          <ac:spMkLst>
            <pc:docMk/>
            <pc:sldMk cId="59991842" sldId="2076137564"/>
            <ac:spMk id="21" creationId="{2446496B-0C98-4164-AA95-8F17051F5955}"/>
          </ac:spMkLst>
        </pc:spChg>
        <pc:picChg chg="mod">
          <ac:chgData name="Emily Mancini" userId="a89b2bc5-8cbc-45b5-bc1a-09efa5374d38" providerId="ADAL" clId="{E4466A04-9A23-42C9-85BC-139E862B4431}" dt="2021-03-16T13:26:07.366" v="3969" actId="1076"/>
          <ac:picMkLst>
            <pc:docMk/>
            <pc:sldMk cId="59991842" sldId="2076137564"/>
            <ac:picMk id="3" creationId="{A0FCF2A0-58CF-4F5D-96F9-E0690B824ECE}"/>
          </ac:picMkLst>
        </pc:picChg>
      </pc:sldChg>
      <pc:sldChg chg="delSp add mod">
        <pc:chgData name="Emily Mancini" userId="a89b2bc5-8cbc-45b5-bc1a-09efa5374d38" providerId="ADAL" clId="{E4466A04-9A23-42C9-85BC-139E862B4431}" dt="2021-03-16T13:55:59.717" v="4032" actId="478"/>
        <pc:sldMkLst>
          <pc:docMk/>
          <pc:sldMk cId="2486013393" sldId="2076137565"/>
        </pc:sldMkLst>
        <pc:spChg chg="del">
          <ac:chgData name="Emily Mancini" userId="a89b2bc5-8cbc-45b5-bc1a-09efa5374d38" providerId="ADAL" clId="{E4466A04-9A23-42C9-85BC-139E862B4431}" dt="2021-03-16T13:55:59.717" v="4032" actId="478"/>
          <ac:spMkLst>
            <pc:docMk/>
            <pc:sldMk cId="2486013393" sldId="2076137565"/>
            <ac:spMk id="3" creationId="{417D9972-7711-4046-8858-5666EA09798C}"/>
          </ac:spMkLst>
        </pc:spChg>
      </pc:sldChg>
      <pc:sldChg chg="addSp delSp modSp add del mod">
        <pc:chgData name="Emily Mancini" userId="a89b2bc5-8cbc-45b5-bc1a-09efa5374d38" providerId="ADAL" clId="{E4466A04-9A23-42C9-85BC-139E862B4431}" dt="2021-03-09T16:24:36.985" v="3833" actId="47"/>
        <pc:sldMkLst>
          <pc:docMk/>
          <pc:sldMk cId="3531534600" sldId="2076137565"/>
        </pc:sldMkLst>
        <pc:spChg chg="mod">
          <ac:chgData name="Emily Mancini" userId="a89b2bc5-8cbc-45b5-bc1a-09efa5374d38" providerId="ADAL" clId="{E4466A04-9A23-42C9-85BC-139E862B4431}" dt="2021-03-09T16:15:45.315" v="3826" actId="1076"/>
          <ac:spMkLst>
            <pc:docMk/>
            <pc:sldMk cId="3531534600" sldId="2076137565"/>
            <ac:spMk id="4" creationId="{29FF830E-6DCF-4713-AC5F-D87A49E70DAB}"/>
          </ac:spMkLst>
        </pc:spChg>
        <pc:spChg chg="mod">
          <ac:chgData name="Emily Mancini" userId="a89b2bc5-8cbc-45b5-bc1a-09efa5374d38" providerId="ADAL" clId="{E4466A04-9A23-42C9-85BC-139E862B4431}" dt="2021-03-09T16:15:45.315" v="3826" actId="1076"/>
          <ac:spMkLst>
            <pc:docMk/>
            <pc:sldMk cId="3531534600" sldId="2076137565"/>
            <ac:spMk id="5" creationId="{8A35FA4C-149D-4071-846C-625165CEE7A5}"/>
          </ac:spMkLst>
        </pc:spChg>
        <pc:spChg chg="mod">
          <ac:chgData name="Emily Mancini" userId="a89b2bc5-8cbc-45b5-bc1a-09efa5374d38" providerId="ADAL" clId="{E4466A04-9A23-42C9-85BC-139E862B4431}" dt="2021-03-09T16:15:45.315" v="3826" actId="1076"/>
          <ac:spMkLst>
            <pc:docMk/>
            <pc:sldMk cId="3531534600" sldId="2076137565"/>
            <ac:spMk id="7" creationId="{D154FECF-AAC4-477D-B69F-C1D353334A98}"/>
          </ac:spMkLst>
        </pc:spChg>
        <pc:spChg chg="del">
          <ac:chgData name="Emily Mancini" userId="a89b2bc5-8cbc-45b5-bc1a-09efa5374d38" providerId="ADAL" clId="{E4466A04-9A23-42C9-85BC-139E862B4431}" dt="2021-03-09T16:15:31.920" v="3825" actId="478"/>
          <ac:spMkLst>
            <pc:docMk/>
            <pc:sldMk cId="3531534600" sldId="2076137565"/>
            <ac:spMk id="14" creationId="{3C6B92CA-CCA8-43EB-90C0-7DA5C4715870}"/>
          </ac:spMkLst>
        </pc:spChg>
        <pc:spChg chg="del">
          <ac:chgData name="Emily Mancini" userId="a89b2bc5-8cbc-45b5-bc1a-09efa5374d38" providerId="ADAL" clId="{E4466A04-9A23-42C9-85BC-139E862B4431}" dt="2021-03-09T16:14:55.793" v="3819" actId="478"/>
          <ac:spMkLst>
            <pc:docMk/>
            <pc:sldMk cId="3531534600" sldId="2076137565"/>
            <ac:spMk id="15" creationId="{C745FBD3-89F8-4AAA-B1B3-15710FCBC31B}"/>
          </ac:spMkLst>
        </pc:spChg>
        <pc:spChg chg="del">
          <ac:chgData name="Emily Mancini" userId="a89b2bc5-8cbc-45b5-bc1a-09efa5374d38" providerId="ADAL" clId="{E4466A04-9A23-42C9-85BC-139E862B4431}" dt="2021-03-09T16:14:57.394" v="3820" actId="478"/>
          <ac:spMkLst>
            <pc:docMk/>
            <pc:sldMk cId="3531534600" sldId="2076137565"/>
            <ac:spMk id="16" creationId="{DBE627C4-AD2C-4C6E-B809-BC8C9F3F0864}"/>
          </ac:spMkLst>
        </pc:spChg>
        <pc:spChg chg="del">
          <ac:chgData name="Emily Mancini" userId="a89b2bc5-8cbc-45b5-bc1a-09efa5374d38" providerId="ADAL" clId="{E4466A04-9A23-42C9-85BC-139E862B4431}" dt="2021-03-09T16:14:59.331" v="3821" actId="478"/>
          <ac:spMkLst>
            <pc:docMk/>
            <pc:sldMk cId="3531534600" sldId="2076137565"/>
            <ac:spMk id="17" creationId="{BEA14AEF-35D6-49BC-9DDA-09C17C45EC3D}"/>
          </ac:spMkLst>
        </pc:spChg>
        <pc:spChg chg="add mod">
          <ac:chgData name="Emily Mancini" userId="a89b2bc5-8cbc-45b5-bc1a-09efa5374d38" providerId="ADAL" clId="{E4466A04-9A23-42C9-85BC-139E862B4431}" dt="2021-03-09T16:16:07.027" v="3832" actId="1076"/>
          <ac:spMkLst>
            <pc:docMk/>
            <pc:sldMk cId="3531534600" sldId="2076137565"/>
            <ac:spMk id="18" creationId="{1F5148F2-B67F-4EB0-9897-536BBBA38B89}"/>
          </ac:spMkLst>
        </pc:spChg>
        <pc:spChg chg="mod">
          <ac:chgData name="Emily Mancini" userId="a89b2bc5-8cbc-45b5-bc1a-09efa5374d38" providerId="ADAL" clId="{E4466A04-9A23-42C9-85BC-139E862B4431}" dt="2021-03-09T16:15:45.315" v="3826" actId="1076"/>
          <ac:spMkLst>
            <pc:docMk/>
            <pc:sldMk cId="3531534600" sldId="2076137565"/>
            <ac:spMk id="20" creationId="{C7C43A7F-E6B3-4D1D-AB06-5DDBF82F37FA}"/>
          </ac:spMkLst>
        </pc:spChg>
        <pc:spChg chg="mod">
          <ac:chgData name="Emily Mancini" userId="a89b2bc5-8cbc-45b5-bc1a-09efa5374d38" providerId="ADAL" clId="{E4466A04-9A23-42C9-85BC-139E862B4431}" dt="2021-03-09T16:15:09.934" v="3824" actId="1076"/>
          <ac:spMkLst>
            <pc:docMk/>
            <pc:sldMk cId="3531534600" sldId="2076137565"/>
            <ac:spMk id="22" creationId="{7C94A0E2-E065-4E52-BA50-EFAB4348B996}"/>
          </ac:spMkLst>
        </pc:spChg>
        <pc:picChg chg="del">
          <ac:chgData name="Emily Mancini" userId="a89b2bc5-8cbc-45b5-bc1a-09efa5374d38" providerId="ADAL" clId="{E4466A04-9A23-42C9-85BC-139E862B4431}" dt="2021-03-09T16:15:00.519" v="3822" actId="478"/>
          <ac:picMkLst>
            <pc:docMk/>
            <pc:sldMk cId="3531534600" sldId="2076137565"/>
            <ac:picMk id="3" creationId="{A0FCF2A0-58CF-4F5D-96F9-E0690B824ECE}"/>
          </ac:picMkLst>
        </pc:picChg>
        <pc:picChg chg="del">
          <ac:chgData name="Emily Mancini" userId="a89b2bc5-8cbc-45b5-bc1a-09efa5374d38" providerId="ADAL" clId="{E4466A04-9A23-42C9-85BC-139E862B4431}" dt="2021-03-09T16:15:01.702" v="3823" actId="478"/>
          <ac:picMkLst>
            <pc:docMk/>
            <pc:sldMk cId="3531534600" sldId="2076137565"/>
            <ac:picMk id="6" creationId="{E34E7BCE-096A-4804-B8B9-5688E6C3FA93}"/>
          </ac:picMkLst>
        </pc:picChg>
      </pc:sldChg>
      <pc:sldMasterChg chg="delSldLayout">
        <pc:chgData name="Emily Mancini" userId="a89b2bc5-8cbc-45b5-bc1a-09efa5374d38" providerId="ADAL" clId="{E4466A04-9A23-42C9-85BC-139E862B4431}" dt="2021-03-01T16:13:30.938" v="148" actId="47"/>
        <pc:sldMasterMkLst>
          <pc:docMk/>
          <pc:sldMasterMk cId="3588427678" sldId="2147484229"/>
        </pc:sldMasterMkLst>
        <pc:sldLayoutChg chg="del">
          <pc:chgData name="Emily Mancini" userId="a89b2bc5-8cbc-45b5-bc1a-09efa5374d38" providerId="ADAL" clId="{E4466A04-9A23-42C9-85BC-139E862B4431}" dt="2021-03-01T16:13:12.875" v="144" actId="47"/>
          <pc:sldLayoutMkLst>
            <pc:docMk/>
            <pc:sldMasterMk cId="3588427678" sldId="2147484229"/>
            <pc:sldLayoutMk cId="1206456333" sldId="2147484617"/>
          </pc:sldLayoutMkLst>
        </pc:sldLayoutChg>
        <pc:sldLayoutChg chg="del">
          <pc:chgData name="Emily Mancini" userId="a89b2bc5-8cbc-45b5-bc1a-09efa5374d38" providerId="ADAL" clId="{E4466A04-9A23-42C9-85BC-139E862B4431}" dt="2021-03-01T16:13:30.938" v="148" actId="47"/>
          <pc:sldLayoutMkLst>
            <pc:docMk/>
            <pc:sldMasterMk cId="3588427678" sldId="2147484229"/>
            <pc:sldLayoutMk cId="2972756860" sldId="2147484619"/>
          </pc:sldLayoutMkLst>
        </pc:sldLayoutChg>
      </pc:sldMasterChg>
    </pc:docChg>
  </pc:docChgLst>
  <pc:docChgLst>
    <pc:chgData name="Marc Anderson" userId="773dbba9-beed-4b85-8e2f-1f30db739b2b" providerId="ADAL" clId="{D4FF2FAF-7FAC-4FC1-963D-A60E508FF48B}"/>
    <pc:docChg chg="undo custSel addSld modSld modSection">
      <pc:chgData name="Marc Anderson" userId="773dbba9-beed-4b85-8e2f-1f30db739b2b" providerId="ADAL" clId="{D4FF2FAF-7FAC-4FC1-963D-A60E508FF48B}" dt="2021-03-16T15:00:58.718" v="128" actId="20577"/>
      <pc:docMkLst>
        <pc:docMk/>
      </pc:docMkLst>
      <pc:sldChg chg="addSp delSp modSp mod">
        <pc:chgData name="Marc Anderson" userId="773dbba9-beed-4b85-8e2f-1f30db739b2b" providerId="ADAL" clId="{D4FF2FAF-7FAC-4FC1-963D-A60E508FF48B}" dt="2021-03-16T15:00:58.718" v="128" actId="20577"/>
        <pc:sldMkLst>
          <pc:docMk/>
          <pc:sldMk cId="2967945684" sldId="277"/>
        </pc:sldMkLst>
        <pc:spChg chg="mod">
          <ac:chgData name="Marc Anderson" userId="773dbba9-beed-4b85-8e2f-1f30db739b2b" providerId="ADAL" clId="{D4FF2FAF-7FAC-4FC1-963D-A60E508FF48B}" dt="2021-03-16T15:00:58.718" v="128" actId="20577"/>
          <ac:spMkLst>
            <pc:docMk/>
            <pc:sldMk cId="2967945684" sldId="277"/>
            <ac:spMk id="4" creationId="{A04E16D6-6682-4068-BF11-BA8E4E8E1BBC}"/>
          </ac:spMkLst>
        </pc:spChg>
        <pc:picChg chg="del">
          <ac:chgData name="Marc Anderson" userId="773dbba9-beed-4b85-8e2f-1f30db739b2b" providerId="ADAL" clId="{D4FF2FAF-7FAC-4FC1-963D-A60E508FF48B}" dt="2021-03-16T14:47:08.231" v="97" actId="478"/>
          <ac:picMkLst>
            <pc:docMk/>
            <pc:sldMk cId="2967945684" sldId="277"/>
            <ac:picMk id="3" creationId="{CFAE935C-2125-41A1-B4B3-5E446846D28B}"/>
          </ac:picMkLst>
        </pc:picChg>
        <pc:picChg chg="add mod">
          <ac:chgData name="Marc Anderson" userId="773dbba9-beed-4b85-8e2f-1f30db739b2b" providerId="ADAL" clId="{D4FF2FAF-7FAC-4FC1-963D-A60E508FF48B}" dt="2021-03-16T14:47:10.534" v="98" actId="1076"/>
          <ac:picMkLst>
            <pc:docMk/>
            <pc:sldMk cId="2967945684" sldId="277"/>
            <ac:picMk id="6" creationId="{8FE52AFD-FA28-48F5-9C59-03CAA72B7310}"/>
          </ac:picMkLst>
        </pc:picChg>
      </pc:sldChg>
      <pc:sldChg chg="modSp mod">
        <pc:chgData name="Marc Anderson" userId="773dbba9-beed-4b85-8e2f-1f30db739b2b" providerId="ADAL" clId="{D4FF2FAF-7FAC-4FC1-963D-A60E508FF48B}" dt="2021-03-16T14:12:13.788" v="9" actId="20577"/>
        <pc:sldMkLst>
          <pc:docMk/>
          <pc:sldMk cId="1962256798" sldId="2076137547"/>
        </pc:sldMkLst>
        <pc:spChg chg="mod">
          <ac:chgData name="Marc Anderson" userId="773dbba9-beed-4b85-8e2f-1f30db739b2b" providerId="ADAL" clId="{D4FF2FAF-7FAC-4FC1-963D-A60E508FF48B}" dt="2021-03-16T14:12:07.280" v="1" actId="20577"/>
          <ac:spMkLst>
            <pc:docMk/>
            <pc:sldMk cId="1962256798" sldId="2076137547"/>
            <ac:spMk id="3" creationId="{0D116426-41A1-442E-9AA2-65EA4DEA8A79}"/>
          </ac:spMkLst>
        </pc:spChg>
        <pc:spChg chg="mod">
          <ac:chgData name="Marc Anderson" userId="773dbba9-beed-4b85-8e2f-1f30db739b2b" providerId="ADAL" clId="{D4FF2FAF-7FAC-4FC1-963D-A60E508FF48B}" dt="2021-03-16T14:12:09.054" v="3" actId="20577"/>
          <ac:spMkLst>
            <pc:docMk/>
            <pc:sldMk cId="1962256798" sldId="2076137547"/>
            <ac:spMk id="10" creationId="{F6F8C227-DFB9-46AB-8958-D5C084C9D029}"/>
          </ac:spMkLst>
        </pc:spChg>
        <pc:spChg chg="mod">
          <ac:chgData name="Marc Anderson" userId="773dbba9-beed-4b85-8e2f-1f30db739b2b" providerId="ADAL" clId="{D4FF2FAF-7FAC-4FC1-963D-A60E508FF48B}" dt="2021-03-16T14:12:10.867" v="5" actId="20577"/>
          <ac:spMkLst>
            <pc:docMk/>
            <pc:sldMk cId="1962256798" sldId="2076137547"/>
            <ac:spMk id="11" creationId="{B410B154-A01A-4B9F-BBD5-99B0E701C063}"/>
          </ac:spMkLst>
        </pc:spChg>
        <pc:spChg chg="mod">
          <ac:chgData name="Marc Anderson" userId="773dbba9-beed-4b85-8e2f-1f30db739b2b" providerId="ADAL" clId="{D4FF2FAF-7FAC-4FC1-963D-A60E508FF48B}" dt="2021-03-16T14:12:12.308" v="7" actId="20577"/>
          <ac:spMkLst>
            <pc:docMk/>
            <pc:sldMk cId="1962256798" sldId="2076137547"/>
            <ac:spMk id="12" creationId="{6832C396-E898-42E5-B548-312484FC5E38}"/>
          </ac:spMkLst>
        </pc:spChg>
        <pc:spChg chg="mod">
          <ac:chgData name="Marc Anderson" userId="773dbba9-beed-4b85-8e2f-1f30db739b2b" providerId="ADAL" clId="{D4FF2FAF-7FAC-4FC1-963D-A60E508FF48B}" dt="2021-03-16T14:12:13.788" v="9" actId="20577"/>
          <ac:spMkLst>
            <pc:docMk/>
            <pc:sldMk cId="1962256798" sldId="2076137547"/>
            <ac:spMk id="13" creationId="{01E78678-FA23-44EA-A9F6-59818424B39E}"/>
          </ac:spMkLst>
        </pc:spChg>
      </pc:sldChg>
      <pc:sldChg chg="addSp modSp new mod">
        <pc:chgData name="Marc Anderson" userId="773dbba9-beed-4b85-8e2f-1f30db739b2b" providerId="ADAL" clId="{D4FF2FAF-7FAC-4FC1-963D-A60E508FF48B}" dt="2021-03-16T14:48:50.651" v="126" actId="20577"/>
        <pc:sldMkLst>
          <pc:docMk/>
          <pc:sldMk cId="3165944269" sldId="2076137566"/>
        </pc:sldMkLst>
        <pc:spChg chg="mod">
          <ac:chgData name="Marc Anderson" userId="773dbba9-beed-4b85-8e2f-1f30db739b2b" providerId="ADAL" clId="{D4FF2FAF-7FAC-4FC1-963D-A60E508FF48B}" dt="2021-03-16T14:48:50.651" v="126" actId="20577"/>
          <ac:spMkLst>
            <pc:docMk/>
            <pc:sldMk cId="3165944269" sldId="2076137566"/>
            <ac:spMk id="2" creationId="{0592141A-B4BD-4FBA-8542-EC1C550AADD4}"/>
          </ac:spMkLst>
        </pc:spChg>
        <pc:picChg chg="add mod">
          <ac:chgData name="Marc Anderson" userId="773dbba9-beed-4b85-8e2f-1f30db739b2b" providerId="ADAL" clId="{D4FF2FAF-7FAC-4FC1-963D-A60E508FF48B}" dt="2021-03-16T14:48:44.718" v="102" actId="1076"/>
          <ac:picMkLst>
            <pc:docMk/>
            <pc:sldMk cId="3165944269" sldId="2076137566"/>
            <ac:picMk id="1026" creationId="{170B419E-8687-4CC8-9B9C-334B1811BAFB}"/>
          </ac:picMkLst>
        </pc:picChg>
      </pc:sldChg>
    </pc:docChg>
  </pc:docChgLst>
  <pc:docChgLst>
    <pc:chgData name="Emily Mancini" userId="S::emily.mancini@sympraxisconsulting.com::a89b2bc5-8cbc-45b5-bc1a-09efa5374d38" providerId="AD" clId="Web-{A3876959-A227-4667-AD2C-5F73F7580A81}"/>
    <pc:docChg chg="modSld">
      <pc:chgData name="Emily Mancini" userId="S::emily.mancini@sympraxisconsulting.com::a89b2bc5-8cbc-45b5-bc1a-09efa5374d38" providerId="AD" clId="Web-{A3876959-A227-4667-AD2C-5F73F7580A81}" dt="2021-03-16T15:22:04.289" v="0" actId="20577"/>
      <pc:docMkLst>
        <pc:docMk/>
      </pc:docMkLst>
      <pc:sldChg chg="modSp">
        <pc:chgData name="Emily Mancini" userId="S::emily.mancini@sympraxisconsulting.com::a89b2bc5-8cbc-45b5-bc1a-09efa5374d38" providerId="AD" clId="Web-{A3876959-A227-4667-AD2C-5F73F7580A81}" dt="2021-03-16T15:22:04.289" v="0" actId="20577"/>
        <pc:sldMkLst>
          <pc:docMk/>
          <pc:sldMk cId="3379274138" sldId="2076137549"/>
        </pc:sldMkLst>
        <pc:spChg chg="mod">
          <ac:chgData name="Emily Mancini" userId="S::emily.mancini@sympraxisconsulting.com::a89b2bc5-8cbc-45b5-bc1a-09efa5374d38" providerId="AD" clId="Web-{A3876959-A227-4667-AD2C-5F73F7580A81}" dt="2021-03-16T15:22:04.289" v="0" actId="20577"/>
          <ac:spMkLst>
            <pc:docMk/>
            <pc:sldMk cId="3379274138" sldId="2076137549"/>
            <ac:spMk id="2" creationId="{CD4FE767-DB01-4315-ABAF-CA8360AB9C77}"/>
          </ac:spMkLst>
        </pc:spChg>
      </pc:sldChg>
    </pc:docChg>
  </pc:docChgLst>
  <pc:docChgLst>
    <pc:chgData name="Marc Anderson" userId="S::marc.anderson@sympraxisconsulting.com::773dbba9-beed-4b85-8e2f-1f30db739b2b" providerId="AD" clId="Web-{D737D695-F326-4124-8028-198960049336}"/>
    <pc:docChg chg="modSld">
      <pc:chgData name="Marc Anderson" userId="S::marc.anderson@sympraxisconsulting.com::773dbba9-beed-4b85-8e2f-1f30db739b2b" providerId="AD" clId="Web-{D737D695-F326-4124-8028-198960049336}" dt="2021-03-30T21:05:23.877" v="49" actId="20577"/>
      <pc:docMkLst>
        <pc:docMk/>
      </pc:docMkLst>
      <pc:sldChg chg="modSp">
        <pc:chgData name="Marc Anderson" userId="S::marc.anderson@sympraxisconsulting.com::773dbba9-beed-4b85-8e2f-1f30db739b2b" providerId="AD" clId="Web-{D737D695-F326-4124-8028-198960049336}" dt="2021-03-30T21:05:23.877" v="49" actId="20577"/>
        <pc:sldMkLst>
          <pc:docMk/>
          <pc:sldMk cId="287163252" sldId="1567"/>
        </pc:sldMkLst>
        <pc:spChg chg="mod">
          <ac:chgData name="Marc Anderson" userId="S::marc.anderson@sympraxisconsulting.com::773dbba9-beed-4b85-8e2f-1f30db739b2b" providerId="AD" clId="Web-{D737D695-F326-4124-8028-198960049336}" dt="2021-03-30T21:05:23.877" v="49" actId="20577"/>
          <ac:spMkLst>
            <pc:docMk/>
            <pc:sldMk cId="287163252" sldId="1567"/>
            <ac:spMk id="8" creationId="{00000000-0000-0000-0000-000000000000}"/>
          </ac:spMkLst>
        </pc:spChg>
      </pc:sldChg>
    </pc:docChg>
  </pc:docChgLst>
  <pc:docChgLst>
    <pc:chgData name="Emily Mancini" userId="S::emily.mancini@sympraxisconsulting.com::a89b2bc5-8cbc-45b5-bc1a-09efa5374d38" providerId="AD" clId="Web-{D4962635-71D1-4D18-9EBD-ABD9EDE86DE6}"/>
    <pc:docChg chg="modSld sldOrd">
      <pc:chgData name="Emily Mancini" userId="S::emily.mancini@sympraxisconsulting.com::a89b2bc5-8cbc-45b5-bc1a-09efa5374d38" providerId="AD" clId="Web-{D4962635-71D1-4D18-9EBD-ABD9EDE86DE6}" dt="2021-04-06T14:30:12.059" v="221" actId="20577"/>
      <pc:docMkLst>
        <pc:docMk/>
      </pc:docMkLst>
      <pc:sldChg chg="modSp ord">
        <pc:chgData name="Emily Mancini" userId="S::emily.mancini@sympraxisconsulting.com::a89b2bc5-8cbc-45b5-bc1a-09efa5374d38" providerId="AD" clId="Web-{D4962635-71D1-4D18-9EBD-ABD9EDE86DE6}" dt="2021-04-06T14:20:00.864" v="132" actId="20577"/>
        <pc:sldMkLst>
          <pc:docMk/>
          <pc:sldMk cId="3407976500" sldId="2076137555"/>
        </pc:sldMkLst>
        <pc:spChg chg="mod">
          <ac:chgData name="Emily Mancini" userId="S::emily.mancini@sympraxisconsulting.com::a89b2bc5-8cbc-45b5-bc1a-09efa5374d38" providerId="AD" clId="Web-{D4962635-71D1-4D18-9EBD-ABD9EDE86DE6}" dt="2021-04-06T14:20:00.864" v="132" actId="20577"/>
          <ac:spMkLst>
            <pc:docMk/>
            <pc:sldMk cId="3407976500" sldId="2076137555"/>
            <ac:spMk id="2" creationId="{97DE507C-F71D-4E5C-B9BF-F0758620E71C}"/>
          </ac:spMkLst>
        </pc:spChg>
      </pc:sldChg>
      <pc:sldChg chg="delSp modSp ord">
        <pc:chgData name="Emily Mancini" userId="S::emily.mancini@sympraxisconsulting.com::a89b2bc5-8cbc-45b5-bc1a-09efa5374d38" providerId="AD" clId="Web-{D4962635-71D1-4D18-9EBD-ABD9EDE86DE6}" dt="2021-04-06T14:20:53.129" v="186" actId="20577"/>
        <pc:sldMkLst>
          <pc:docMk/>
          <pc:sldMk cId="2076190139" sldId="2076137556"/>
        </pc:sldMkLst>
        <pc:spChg chg="mod">
          <ac:chgData name="Emily Mancini" userId="S::emily.mancini@sympraxisconsulting.com::a89b2bc5-8cbc-45b5-bc1a-09efa5374d38" providerId="AD" clId="Web-{D4962635-71D1-4D18-9EBD-ABD9EDE86DE6}" dt="2021-04-06T14:20:53.129" v="186" actId="20577"/>
          <ac:spMkLst>
            <pc:docMk/>
            <pc:sldMk cId="2076190139" sldId="2076137556"/>
            <ac:spMk id="2" creationId="{97DE507C-F71D-4E5C-B9BF-F0758620E71C}"/>
          </ac:spMkLst>
        </pc:spChg>
        <pc:spChg chg="del">
          <ac:chgData name="Emily Mancini" userId="S::emily.mancini@sympraxisconsulting.com::a89b2bc5-8cbc-45b5-bc1a-09efa5374d38" providerId="AD" clId="Web-{D4962635-71D1-4D18-9EBD-ABD9EDE86DE6}" dt="2021-04-06T14:20:48.879" v="184"/>
          <ac:spMkLst>
            <pc:docMk/>
            <pc:sldMk cId="2076190139" sldId="2076137556"/>
            <ac:spMk id="3" creationId="{9399F171-27F3-4882-BAF8-610E26B3745F}"/>
          </ac:spMkLst>
        </pc:spChg>
      </pc:sldChg>
      <pc:sldChg chg="modSp modNotes">
        <pc:chgData name="Emily Mancini" userId="S::emily.mancini@sympraxisconsulting.com::a89b2bc5-8cbc-45b5-bc1a-09efa5374d38" providerId="AD" clId="Web-{D4962635-71D1-4D18-9EBD-ABD9EDE86DE6}" dt="2021-04-06T14:30:12.059" v="221" actId="20577"/>
        <pc:sldMkLst>
          <pc:docMk/>
          <pc:sldMk cId="1314135209" sldId="2076137557"/>
        </pc:sldMkLst>
        <pc:spChg chg="mod">
          <ac:chgData name="Emily Mancini" userId="S::emily.mancini@sympraxisconsulting.com::a89b2bc5-8cbc-45b5-bc1a-09efa5374d38" providerId="AD" clId="Web-{D4962635-71D1-4D18-9EBD-ABD9EDE86DE6}" dt="2021-04-06T14:29:30.731" v="211" actId="1076"/>
          <ac:spMkLst>
            <pc:docMk/>
            <pc:sldMk cId="1314135209" sldId="2076137557"/>
            <ac:spMk id="2" creationId="{97DE507C-F71D-4E5C-B9BF-F0758620E71C}"/>
          </ac:spMkLst>
        </pc:spChg>
        <pc:spChg chg="mod">
          <ac:chgData name="Emily Mancini" userId="S::emily.mancini@sympraxisconsulting.com::a89b2bc5-8cbc-45b5-bc1a-09efa5374d38" providerId="AD" clId="Web-{D4962635-71D1-4D18-9EBD-ABD9EDE86DE6}" dt="2021-04-06T14:30:12.059" v="221" actId="20577"/>
          <ac:spMkLst>
            <pc:docMk/>
            <pc:sldMk cId="1314135209" sldId="2076137557"/>
            <ac:spMk id="3" creationId="{9399F171-27F3-4882-BAF8-610E26B3745F}"/>
          </ac:spMkLst>
        </pc:spChg>
      </pc:sldChg>
      <pc:sldChg chg="modSp">
        <pc:chgData name="Emily Mancini" userId="S::emily.mancini@sympraxisconsulting.com::a89b2bc5-8cbc-45b5-bc1a-09efa5374d38" providerId="AD" clId="Web-{D4962635-71D1-4D18-9EBD-ABD9EDE86DE6}" dt="2021-04-06T14:22:54.440" v="194" actId="1076"/>
        <pc:sldMkLst>
          <pc:docMk/>
          <pc:sldMk cId="2854257562" sldId="2076137570"/>
        </pc:sldMkLst>
        <pc:spChg chg="mod">
          <ac:chgData name="Emily Mancini" userId="S::emily.mancini@sympraxisconsulting.com::a89b2bc5-8cbc-45b5-bc1a-09efa5374d38" providerId="AD" clId="Web-{D4962635-71D1-4D18-9EBD-ABD9EDE86DE6}" dt="2021-04-06T14:22:46.455" v="193" actId="20577"/>
          <ac:spMkLst>
            <pc:docMk/>
            <pc:sldMk cId="2854257562" sldId="2076137570"/>
            <ac:spMk id="2" creationId="{C8B1B15A-3F3F-414E-A9A8-55C198DCDEEA}"/>
          </ac:spMkLst>
        </pc:spChg>
        <pc:graphicFrameChg chg="mod modGraphic">
          <ac:chgData name="Emily Mancini" userId="S::emily.mancini@sympraxisconsulting.com::a89b2bc5-8cbc-45b5-bc1a-09efa5374d38" providerId="AD" clId="Web-{D4962635-71D1-4D18-9EBD-ABD9EDE86DE6}" dt="2021-04-06T14:22:54.440" v="194" actId="1076"/>
          <ac:graphicFrameMkLst>
            <pc:docMk/>
            <pc:sldMk cId="2854257562" sldId="2076137570"/>
            <ac:graphicFrameMk id="5" creationId="{5A208A7B-0804-445D-9259-F4F63E29ABB5}"/>
          </ac:graphicFrameMkLst>
        </pc:graphicFrameChg>
      </pc:sldChg>
    </pc:docChg>
  </pc:docChgLst>
  <pc:docChgLst>
    <pc:chgData name="Emily Mancini" userId="S::emily.mancini@sympraxisconsulting.com::a89b2bc5-8cbc-45b5-bc1a-09efa5374d38" providerId="AD" clId="Web-{007AD885-1ECB-49D2-829F-516736393C46}"/>
    <pc:docChg chg="modSld">
      <pc:chgData name="Emily Mancini" userId="S::emily.mancini@sympraxisconsulting.com::a89b2bc5-8cbc-45b5-bc1a-09efa5374d38" providerId="AD" clId="Web-{007AD885-1ECB-49D2-829F-516736393C46}" dt="2021-03-16T12:25:34.242" v="40" actId="1076"/>
      <pc:docMkLst>
        <pc:docMk/>
      </pc:docMkLst>
      <pc:sldChg chg="addSp modSp">
        <pc:chgData name="Emily Mancini" userId="S::emily.mancini@sympraxisconsulting.com::a89b2bc5-8cbc-45b5-bc1a-09efa5374d38" providerId="AD" clId="Web-{007AD885-1ECB-49D2-829F-516736393C46}" dt="2021-03-16T12:25:34.242" v="40" actId="1076"/>
        <pc:sldMkLst>
          <pc:docMk/>
          <pc:sldMk cId="2967945684" sldId="277"/>
        </pc:sldMkLst>
        <pc:spChg chg="mod">
          <ac:chgData name="Emily Mancini" userId="S::emily.mancini@sympraxisconsulting.com::a89b2bc5-8cbc-45b5-bc1a-09efa5374d38" providerId="AD" clId="Web-{007AD885-1ECB-49D2-829F-516736393C46}" dt="2021-03-16T12:25:22.351" v="37" actId="1076"/>
          <ac:spMkLst>
            <pc:docMk/>
            <pc:sldMk cId="2967945684" sldId="277"/>
            <ac:spMk id="2" creationId="{4D61BE38-EB50-48A0-9D32-853A554C7127}"/>
          </ac:spMkLst>
        </pc:spChg>
        <pc:spChg chg="mod">
          <ac:chgData name="Emily Mancini" userId="S::emily.mancini@sympraxisconsulting.com::a89b2bc5-8cbc-45b5-bc1a-09efa5374d38" providerId="AD" clId="Web-{007AD885-1ECB-49D2-829F-516736393C46}" dt="2021-03-16T12:25:17.241" v="36" actId="20577"/>
          <ac:spMkLst>
            <pc:docMk/>
            <pc:sldMk cId="2967945684" sldId="277"/>
            <ac:spMk id="4" creationId="{A04E16D6-6682-4068-BF11-BA8E4E8E1BBC}"/>
          </ac:spMkLst>
        </pc:spChg>
        <pc:picChg chg="add mod">
          <ac:chgData name="Emily Mancini" userId="S::emily.mancini@sympraxisconsulting.com::a89b2bc5-8cbc-45b5-bc1a-09efa5374d38" providerId="AD" clId="Web-{007AD885-1ECB-49D2-829F-516736393C46}" dt="2021-03-16T12:25:34.242" v="40" actId="1076"/>
          <ac:picMkLst>
            <pc:docMk/>
            <pc:sldMk cId="2967945684" sldId="277"/>
            <ac:picMk id="3" creationId="{CFAE935C-2125-41A1-B4B3-5E446846D28B}"/>
          </ac:picMkLst>
        </pc:picChg>
      </pc:sldChg>
    </pc:docChg>
  </pc:docChgLst>
  <pc:docChgLst>
    <pc:chgData name="Simon Hudson" userId="51daab4f-8403-4959-818b-1ed8b2e0b457" providerId="ADAL" clId="{1543D174-5ACD-4E7E-91F7-3E4FCB3EB6D5}"/>
    <pc:docChg chg="custSel modSld">
      <pc:chgData name="Simon Hudson" userId="51daab4f-8403-4959-818b-1ed8b2e0b457" providerId="ADAL" clId="{1543D174-5ACD-4E7E-91F7-3E4FCB3EB6D5}" dt="2021-03-16T14:13:24.186" v="624" actId="20577"/>
      <pc:docMkLst>
        <pc:docMk/>
      </pc:docMkLst>
      <pc:sldChg chg="modNotesTx">
        <pc:chgData name="Simon Hudson" userId="51daab4f-8403-4959-818b-1ed8b2e0b457" providerId="ADAL" clId="{1543D174-5ACD-4E7E-91F7-3E4FCB3EB6D5}" dt="2021-03-16T14:13:24.186" v="624" actId="20577"/>
        <pc:sldMkLst>
          <pc:docMk/>
          <pc:sldMk cId="1193530258" sldId="274"/>
        </pc:sldMkLst>
      </pc:sldChg>
    </pc:docChg>
  </pc:docChgLst>
  <pc:docChgLst>
    <pc:chgData name="Marc Anderson" userId="773dbba9-beed-4b85-8e2f-1f30db739b2b" providerId="ADAL" clId="{E2A1180F-60AA-43B1-B487-FA34DBCE11A9}"/>
    <pc:docChg chg="custSel addSld delSld modSld modSection">
      <pc:chgData name="Marc Anderson" userId="773dbba9-beed-4b85-8e2f-1f30db739b2b" providerId="ADAL" clId="{E2A1180F-60AA-43B1-B487-FA34DBCE11A9}" dt="2021-04-13T14:56:03.172" v="37" actId="47"/>
      <pc:docMkLst>
        <pc:docMk/>
      </pc:docMkLst>
      <pc:sldChg chg="modNotesTx">
        <pc:chgData name="Marc Anderson" userId="773dbba9-beed-4b85-8e2f-1f30db739b2b" providerId="ADAL" clId="{E2A1180F-60AA-43B1-B487-FA34DBCE11A9}" dt="2021-04-13T14:30:34.593" v="33" actId="20577"/>
        <pc:sldMkLst>
          <pc:docMk/>
          <pc:sldMk cId="3492449431" sldId="2076137565"/>
        </pc:sldMkLst>
      </pc:sldChg>
      <pc:sldChg chg="modSp">
        <pc:chgData name="Marc Anderson" userId="773dbba9-beed-4b85-8e2f-1f30db739b2b" providerId="ADAL" clId="{E2A1180F-60AA-43B1-B487-FA34DBCE11A9}" dt="2021-04-13T14:26:14.843" v="2"/>
        <pc:sldMkLst>
          <pc:docMk/>
          <pc:sldMk cId="2993969959" sldId="2076137571"/>
        </pc:sldMkLst>
        <pc:graphicFrameChg chg="mod">
          <ac:chgData name="Marc Anderson" userId="773dbba9-beed-4b85-8e2f-1f30db739b2b" providerId="ADAL" clId="{E2A1180F-60AA-43B1-B487-FA34DBCE11A9}" dt="2021-04-13T14:26:14.843" v="2"/>
          <ac:graphicFrameMkLst>
            <pc:docMk/>
            <pc:sldMk cId="2993969959" sldId="2076137571"/>
            <ac:graphicFrameMk id="6" creationId="{75E265DF-2E4F-42B3-B615-C1EFB2061CD9}"/>
          </ac:graphicFrameMkLst>
        </pc:graphicFrameChg>
      </pc:sldChg>
      <pc:sldChg chg="modSp new del mod">
        <pc:chgData name="Marc Anderson" userId="773dbba9-beed-4b85-8e2f-1f30db739b2b" providerId="ADAL" clId="{E2A1180F-60AA-43B1-B487-FA34DBCE11A9}" dt="2021-04-13T14:56:03.172" v="37" actId="47"/>
        <pc:sldMkLst>
          <pc:docMk/>
          <pc:sldMk cId="2081953945" sldId="2076137572"/>
        </pc:sldMkLst>
        <pc:spChg chg="mod">
          <ac:chgData name="Marc Anderson" userId="773dbba9-beed-4b85-8e2f-1f30db739b2b" providerId="ADAL" clId="{E2A1180F-60AA-43B1-B487-FA34DBCE11A9}" dt="2021-04-13T14:55:54.825" v="36" actId="20577"/>
          <ac:spMkLst>
            <pc:docMk/>
            <pc:sldMk cId="2081953945" sldId="2076137572"/>
            <ac:spMk id="3" creationId="{D1F97BD6-94FC-46B2-A2E5-E035784AC93C}"/>
          </ac:spMkLst>
        </pc:spChg>
      </pc:sldChg>
    </pc:docChg>
  </pc:docChgLst>
  <pc:docChgLst>
    <pc:chgData name="Marc Anderson" userId="S::marc.anderson@sympraxisconsulting.com::773dbba9-beed-4b85-8e2f-1f30db739b2b" providerId="AD" clId="Web-{46AE202F-AF45-A32F-E6CE-138DF501CB6C}"/>
    <pc:docChg chg="modSld">
      <pc:chgData name="Marc Anderson" userId="S::marc.anderson@sympraxisconsulting.com::773dbba9-beed-4b85-8e2f-1f30db739b2b" providerId="AD" clId="Web-{46AE202F-AF45-A32F-E6CE-138DF501CB6C}" dt="2021-03-30T14:41:31.572" v="214" actId="20577"/>
      <pc:docMkLst>
        <pc:docMk/>
      </pc:docMkLst>
      <pc:sldChg chg="addSp modSp">
        <pc:chgData name="Marc Anderson" userId="S::marc.anderson@sympraxisconsulting.com::773dbba9-beed-4b85-8e2f-1f30db739b2b" providerId="AD" clId="Web-{46AE202F-AF45-A32F-E6CE-138DF501CB6C}" dt="2021-03-30T14:27:36.646" v="90" actId="20577"/>
        <pc:sldMkLst>
          <pc:docMk/>
          <pc:sldMk cId="3492449431" sldId="2076137565"/>
        </pc:sldMkLst>
        <pc:spChg chg="add mod">
          <ac:chgData name="Marc Anderson" userId="S::marc.anderson@sympraxisconsulting.com::773dbba9-beed-4b85-8e2f-1f30db739b2b" providerId="AD" clId="Web-{46AE202F-AF45-A32F-E6CE-138DF501CB6C}" dt="2021-03-30T14:27:36.646" v="90" actId="20577"/>
          <ac:spMkLst>
            <pc:docMk/>
            <pc:sldMk cId="3492449431" sldId="2076137565"/>
            <ac:spMk id="2" creationId="{34478E38-1659-44BB-BB41-E906C3B4A809}"/>
          </ac:spMkLst>
        </pc:spChg>
        <pc:spChg chg="add mod">
          <ac:chgData name="Marc Anderson" userId="S::marc.anderson@sympraxisconsulting.com::773dbba9-beed-4b85-8e2f-1f30db739b2b" providerId="AD" clId="Web-{46AE202F-AF45-A32F-E6CE-138DF501CB6C}" dt="2021-03-30T14:25:02.986" v="84" actId="20577"/>
          <ac:spMkLst>
            <pc:docMk/>
            <pc:sldMk cId="3492449431" sldId="2076137565"/>
            <ac:spMk id="3" creationId="{6E219067-1159-40A0-A76E-B7CE0769C5BD}"/>
          </ac:spMkLst>
        </pc:spChg>
        <pc:graphicFrameChg chg="add mod">
          <ac:chgData name="Marc Anderson" userId="S::marc.anderson@sympraxisconsulting.com::773dbba9-beed-4b85-8e2f-1f30db739b2b" providerId="AD" clId="Web-{46AE202F-AF45-A32F-E6CE-138DF501CB6C}" dt="2021-03-30T14:24:50.423" v="72" actId="1076"/>
          <ac:graphicFrameMkLst>
            <pc:docMk/>
            <pc:sldMk cId="3492449431" sldId="2076137565"/>
            <ac:graphicFrameMk id="5" creationId="{58147F24-DADF-4A57-BAFC-F1065AD99E80}"/>
          </ac:graphicFrameMkLst>
        </pc:graphicFrameChg>
      </pc:sldChg>
      <pc:sldChg chg="addSp modSp">
        <pc:chgData name="Marc Anderson" userId="S::marc.anderson@sympraxisconsulting.com::773dbba9-beed-4b85-8e2f-1f30db739b2b" providerId="AD" clId="Web-{46AE202F-AF45-A32F-E6CE-138DF501CB6C}" dt="2021-03-30T14:31:44.902" v="157" actId="20577"/>
        <pc:sldMkLst>
          <pc:docMk/>
          <pc:sldMk cId="1769307882" sldId="2076137566"/>
        </pc:sldMkLst>
        <pc:spChg chg="add mod">
          <ac:chgData name="Marc Anderson" userId="S::marc.anderson@sympraxisconsulting.com::773dbba9-beed-4b85-8e2f-1f30db739b2b" providerId="AD" clId="Web-{46AE202F-AF45-A32F-E6CE-138DF501CB6C}" dt="2021-03-30T14:31:44.902" v="157" actId="20577"/>
          <ac:spMkLst>
            <pc:docMk/>
            <pc:sldMk cId="1769307882" sldId="2076137566"/>
            <ac:spMk id="2" creationId="{FAAD1D5E-7BF4-42DE-B3B3-2932AB2E3450}"/>
          </ac:spMkLst>
        </pc:spChg>
      </pc:sldChg>
      <pc:sldChg chg="addSp modSp">
        <pc:chgData name="Marc Anderson" userId="S::marc.anderson@sympraxisconsulting.com::773dbba9-beed-4b85-8e2f-1f30db739b2b" providerId="AD" clId="Web-{46AE202F-AF45-A32F-E6CE-138DF501CB6C}" dt="2021-03-30T14:32:25.575" v="192" actId="20577"/>
        <pc:sldMkLst>
          <pc:docMk/>
          <pc:sldMk cId="1544845063" sldId="2076137567"/>
        </pc:sldMkLst>
        <pc:spChg chg="add mod">
          <ac:chgData name="Marc Anderson" userId="S::marc.anderson@sympraxisconsulting.com::773dbba9-beed-4b85-8e2f-1f30db739b2b" providerId="AD" clId="Web-{46AE202F-AF45-A32F-E6CE-138DF501CB6C}" dt="2021-03-30T14:32:25.575" v="192" actId="20577"/>
          <ac:spMkLst>
            <pc:docMk/>
            <pc:sldMk cId="1544845063" sldId="2076137567"/>
            <ac:spMk id="2" creationId="{0FE0D496-BCF7-4F9A-8BAC-4EBFA916AEB0}"/>
          </ac:spMkLst>
        </pc:spChg>
      </pc:sldChg>
      <pc:sldChg chg="modSp">
        <pc:chgData name="Marc Anderson" userId="S::marc.anderson@sympraxisconsulting.com::773dbba9-beed-4b85-8e2f-1f30db739b2b" providerId="AD" clId="Web-{46AE202F-AF45-A32F-E6CE-138DF501CB6C}" dt="2021-03-30T14:41:31.572" v="214" actId="20577"/>
        <pc:sldMkLst>
          <pc:docMk/>
          <pc:sldMk cId="2854257562" sldId="2076137570"/>
        </pc:sldMkLst>
        <pc:graphicFrameChg chg="modGraphic">
          <ac:chgData name="Marc Anderson" userId="S::marc.anderson@sympraxisconsulting.com::773dbba9-beed-4b85-8e2f-1f30db739b2b" providerId="AD" clId="Web-{46AE202F-AF45-A32F-E6CE-138DF501CB6C}" dt="2021-03-30T14:41:31.572" v="214" actId="20577"/>
          <ac:graphicFrameMkLst>
            <pc:docMk/>
            <pc:sldMk cId="2854257562" sldId="2076137570"/>
            <ac:graphicFrameMk id="5" creationId="{5A208A7B-0804-445D-9259-F4F63E29ABB5}"/>
          </ac:graphicFrameMkLst>
        </pc:graphicFrameChg>
      </pc:sldChg>
    </pc:docChg>
  </pc:docChgLst>
  <pc:docChgLst>
    <pc:chgData name="Marc Anderson" userId="S::marc.anderson@sympraxisconsulting.com::773dbba9-beed-4b85-8e2f-1f30db739b2b" providerId="AD" clId="Web-{292C94E5-DE83-4863-B11C-315DA0E7FCEC}"/>
    <pc:docChg chg="modSld">
      <pc:chgData name="Marc Anderson" userId="S::marc.anderson@sympraxisconsulting.com::773dbba9-beed-4b85-8e2f-1f30db739b2b" providerId="AD" clId="Web-{292C94E5-DE83-4863-B11C-315DA0E7FCEC}" dt="2021-04-06T14:27:26.881" v="47"/>
      <pc:docMkLst>
        <pc:docMk/>
      </pc:docMkLst>
      <pc:sldChg chg="modSp">
        <pc:chgData name="Marc Anderson" userId="S::marc.anderson@sympraxisconsulting.com::773dbba9-beed-4b85-8e2f-1f30db739b2b" providerId="AD" clId="Web-{292C94E5-DE83-4863-B11C-315DA0E7FCEC}" dt="2021-04-06T14:22:20.304" v="16" actId="20577"/>
        <pc:sldMkLst>
          <pc:docMk/>
          <pc:sldMk cId="2854257562" sldId="2076137570"/>
        </pc:sldMkLst>
        <pc:graphicFrameChg chg="modGraphic">
          <ac:chgData name="Marc Anderson" userId="S::marc.anderson@sympraxisconsulting.com::773dbba9-beed-4b85-8e2f-1f30db739b2b" providerId="AD" clId="Web-{292C94E5-DE83-4863-B11C-315DA0E7FCEC}" dt="2021-04-06T14:22:20.304" v="16" actId="20577"/>
          <ac:graphicFrameMkLst>
            <pc:docMk/>
            <pc:sldMk cId="2854257562" sldId="2076137570"/>
            <ac:graphicFrameMk id="5" creationId="{5A208A7B-0804-445D-9259-F4F63E29ABB5}"/>
          </ac:graphicFrameMkLst>
        </pc:graphicFrameChg>
      </pc:sldChg>
      <pc:sldChg chg="modNotes">
        <pc:chgData name="Marc Anderson" userId="S::marc.anderson@sympraxisconsulting.com::773dbba9-beed-4b85-8e2f-1f30db739b2b" providerId="AD" clId="Web-{292C94E5-DE83-4863-B11C-315DA0E7FCEC}" dt="2021-04-06T14:27:26.881" v="47"/>
        <pc:sldMkLst>
          <pc:docMk/>
          <pc:sldMk cId="2993969959" sldId="2076137571"/>
        </pc:sldMkLst>
      </pc:sldChg>
    </pc:docChg>
  </pc:docChgLst>
  <pc:docChgLst>
    <pc:chgData name="Emily Mancini" userId="S::emily.mancini@sympraxisconsulting.com::a89b2bc5-8cbc-45b5-bc1a-09efa5374d38" providerId="AD" clId="Web-{A970AAE2-1751-4CD6-9734-110EA0DA5E09}"/>
    <pc:docChg chg="addSld modSld sldOrd modSection">
      <pc:chgData name="Emily Mancini" userId="S::emily.mancini@sympraxisconsulting.com::a89b2bc5-8cbc-45b5-bc1a-09efa5374d38" providerId="AD" clId="Web-{A970AAE2-1751-4CD6-9734-110EA0DA5E09}" dt="2021-03-01T16:55:09.190" v="37" actId="20577"/>
      <pc:docMkLst>
        <pc:docMk/>
      </pc:docMkLst>
      <pc:sldChg chg="modSp add ord replId">
        <pc:chgData name="Emily Mancini" userId="S::emily.mancini@sympraxisconsulting.com::a89b2bc5-8cbc-45b5-bc1a-09efa5374d38" providerId="AD" clId="Web-{A970AAE2-1751-4CD6-9734-110EA0DA5E09}" dt="2021-03-01T16:55:09.190" v="37" actId="20577"/>
        <pc:sldMkLst>
          <pc:docMk/>
          <pc:sldMk cId="3757406526" sldId="2076137552"/>
        </pc:sldMkLst>
        <pc:spChg chg="mod">
          <ac:chgData name="Emily Mancini" userId="S::emily.mancini@sympraxisconsulting.com::a89b2bc5-8cbc-45b5-bc1a-09efa5374d38" providerId="AD" clId="Web-{A970AAE2-1751-4CD6-9734-110EA0DA5E09}" dt="2021-03-01T16:55:09.190" v="37" actId="20577"/>
          <ac:spMkLst>
            <pc:docMk/>
            <pc:sldMk cId="3757406526" sldId="2076137552"/>
            <ac:spMk id="2" creationId="{CD4FE767-DB01-4315-ABAF-CA8360AB9C77}"/>
          </ac:spMkLst>
        </pc:spChg>
        <pc:spChg chg="mod">
          <ac:chgData name="Emily Mancini" userId="S::emily.mancini@sympraxisconsulting.com::a89b2bc5-8cbc-45b5-bc1a-09efa5374d38" providerId="AD" clId="Web-{A970AAE2-1751-4CD6-9734-110EA0DA5E09}" dt="2021-03-01T16:54:38.469" v="16" actId="20577"/>
          <ac:spMkLst>
            <pc:docMk/>
            <pc:sldMk cId="3757406526" sldId="2076137552"/>
            <ac:spMk id="45" creationId="{3169934D-53E7-4E44-B953-6021F38A0654}"/>
          </ac:spMkLst>
        </pc:spChg>
      </pc:sldChg>
    </pc:docChg>
  </pc:docChgLst>
  <pc:docChgLst>
    <pc:chgData name="Simon" userId="51daab4f-8403-4959-818b-1ed8b2e0b457" providerId="ADAL" clId="{1543D174-5ACD-4E7E-91F7-3E4FCB3EB6D5}"/>
    <pc:docChg chg="modSld">
      <pc:chgData name="Simon" userId="51daab4f-8403-4959-818b-1ed8b2e0b457" providerId="ADAL" clId="{1543D174-5ACD-4E7E-91F7-3E4FCB3EB6D5}" dt="2021-03-02T16:22:33.498" v="0" actId="164"/>
      <pc:docMkLst>
        <pc:docMk/>
      </pc:docMkLst>
      <pc:sldChg chg="addSp modSp">
        <pc:chgData name="Simon" userId="51daab4f-8403-4959-818b-1ed8b2e0b457" providerId="ADAL" clId="{1543D174-5ACD-4E7E-91F7-3E4FCB3EB6D5}" dt="2021-03-02T16:22:33.498" v="0" actId="164"/>
        <pc:sldMkLst>
          <pc:docMk/>
          <pc:sldMk cId="1962256798" sldId="2076137547"/>
        </pc:sldMkLst>
        <pc:spChg chg="mod">
          <ac:chgData name="Simon" userId="51daab4f-8403-4959-818b-1ed8b2e0b457" providerId="ADAL" clId="{1543D174-5ACD-4E7E-91F7-3E4FCB3EB6D5}" dt="2021-03-02T16:22:33.498" v="0" actId="164"/>
          <ac:spMkLst>
            <pc:docMk/>
            <pc:sldMk cId="1962256798" sldId="2076137547"/>
            <ac:spMk id="3" creationId="{0D116426-41A1-442E-9AA2-65EA4DEA8A79}"/>
          </ac:spMkLst>
        </pc:spChg>
        <pc:spChg chg="mod">
          <ac:chgData name="Simon" userId="51daab4f-8403-4959-818b-1ed8b2e0b457" providerId="ADAL" clId="{1543D174-5ACD-4E7E-91F7-3E4FCB3EB6D5}" dt="2021-03-02T16:22:33.498" v="0" actId="164"/>
          <ac:spMkLst>
            <pc:docMk/>
            <pc:sldMk cId="1962256798" sldId="2076137547"/>
            <ac:spMk id="6" creationId="{A33EA172-E52E-4D5B-9E12-B91A767F69B1}"/>
          </ac:spMkLst>
        </pc:spChg>
        <pc:spChg chg="mod">
          <ac:chgData name="Simon" userId="51daab4f-8403-4959-818b-1ed8b2e0b457" providerId="ADAL" clId="{1543D174-5ACD-4E7E-91F7-3E4FCB3EB6D5}" dt="2021-03-02T16:22:33.498" v="0" actId="164"/>
          <ac:spMkLst>
            <pc:docMk/>
            <pc:sldMk cId="1962256798" sldId="2076137547"/>
            <ac:spMk id="7" creationId="{6456042E-EA22-4168-BAFB-971AD731E724}"/>
          </ac:spMkLst>
        </pc:spChg>
        <pc:spChg chg="mod">
          <ac:chgData name="Simon" userId="51daab4f-8403-4959-818b-1ed8b2e0b457" providerId="ADAL" clId="{1543D174-5ACD-4E7E-91F7-3E4FCB3EB6D5}" dt="2021-03-02T16:22:33.498" v="0" actId="164"/>
          <ac:spMkLst>
            <pc:docMk/>
            <pc:sldMk cId="1962256798" sldId="2076137547"/>
            <ac:spMk id="10" creationId="{F6F8C227-DFB9-46AB-8958-D5C084C9D029}"/>
          </ac:spMkLst>
        </pc:spChg>
        <pc:spChg chg="mod">
          <ac:chgData name="Simon" userId="51daab4f-8403-4959-818b-1ed8b2e0b457" providerId="ADAL" clId="{1543D174-5ACD-4E7E-91F7-3E4FCB3EB6D5}" dt="2021-03-02T16:22:33.498" v="0" actId="164"/>
          <ac:spMkLst>
            <pc:docMk/>
            <pc:sldMk cId="1962256798" sldId="2076137547"/>
            <ac:spMk id="11" creationId="{B410B154-A01A-4B9F-BBD5-99B0E701C063}"/>
          </ac:spMkLst>
        </pc:spChg>
        <pc:spChg chg="mod">
          <ac:chgData name="Simon" userId="51daab4f-8403-4959-818b-1ed8b2e0b457" providerId="ADAL" clId="{1543D174-5ACD-4E7E-91F7-3E4FCB3EB6D5}" dt="2021-03-02T16:22:33.498" v="0" actId="164"/>
          <ac:spMkLst>
            <pc:docMk/>
            <pc:sldMk cId="1962256798" sldId="2076137547"/>
            <ac:spMk id="12" creationId="{6832C396-E898-42E5-B548-312484FC5E38}"/>
          </ac:spMkLst>
        </pc:spChg>
        <pc:spChg chg="mod">
          <ac:chgData name="Simon" userId="51daab4f-8403-4959-818b-1ed8b2e0b457" providerId="ADAL" clId="{1543D174-5ACD-4E7E-91F7-3E4FCB3EB6D5}" dt="2021-03-02T16:22:33.498" v="0" actId="164"/>
          <ac:spMkLst>
            <pc:docMk/>
            <pc:sldMk cId="1962256798" sldId="2076137547"/>
            <ac:spMk id="13" creationId="{01E78678-FA23-44EA-A9F6-59818424B39E}"/>
          </ac:spMkLst>
        </pc:spChg>
        <pc:spChg chg="mod">
          <ac:chgData name="Simon" userId="51daab4f-8403-4959-818b-1ed8b2e0b457" providerId="ADAL" clId="{1543D174-5ACD-4E7E-91F7-3E4FCB3EB6D5}" dt="2021-03-02T16:22:33.498" v="0" actId="164"/>
          <ac:spMkLst>
            <pc:docMk/>
            <pc:sldMk cId="1962256798" sldId="2076137547"/>
            <ac:spMk id="14" creationId="{082373A1-18B7-49EC-AC9D-3348FBF788F7}"/>
          </ac:spMkLst>
        </pc:spChg>
        <pc:spChg chg="mod">
          <ac:chgData name="Simon" userId="51daab4f-8403-4959-818b-1ed8b2e0b457" providerId="ADAL" clId="{1543D174-5ACD-4E7E-91F7-3E4FCB3EB6D5}" dt="2021-03-02T16:22:33.498" v="0" actId="164"/>
          <ac:spMkLst>
            <pc:docMk/>
            <pc:sldMk cId="1962256798" sldId="2076137547"/>
            <ac:spMk id="15" creationId="{0476C33C-F7A7-4311-BEF1-CD04E94FDA2C}"/>
          </ac:spMkLst>
        </pc:spChg>
        <pc:spChg chg="mod">
          <ac:chgData name="Simon" userId="51daab4f-8403-4959-818b-1ed8b2e0b457" providerId="ADAL" clId="{1543D174-5ACD-4E7E-91F7-3E4FCB3EB6D5}" dt="2021-03-02T16:22:33.498" v="0" actId="164"/>
          <ac:spMkLst>
            <pc:docMk/>
            <pc:sldMk cId="1962256798" sldId="2076137547"/>
            <ac:spMk id="16" creationId="{4D5ACBDB-53D6-4D8F-8D18-49C66FDE3E98}"/>
          </ac:spMkLst>
        </pc:spChg>
        <pc:spChg chg="mod">
          <ac:chgData name="Simon" userId="51daab4f-8403-4959-818b-1ed8b2e0b457" providerId="ADAL" clId="{1543D174-5ACD-4E7E-91F7-3E4FCB3EB6D5}" dt="2021-03-02T16:22:33.498" v="0" actId="164"/>
          <ac:spMkLst>
            <pc:docMk/>
            <pc:sldMk cId="1962256798" sldId="2076137547"/>
            <ac:spMk id="17" creationId="{4D1DF57A-C557-4BF9-8212-71698FF75A13}"/>
          </ac:spMkLst>
        </pc:spChg>
        <pc:spChg chg="mod">
          <ac:chgData name="Simon" userId="51daab4f-8403-4959-818b-1ed8b2e0b457" providerId="ADAL" clId="{1543D174-5ACD-4E7E-91F7-3E4FCB3EB6D5}" dt="2021-03-02T16:22:33.498" v="0" actId="164"/>
          <ac:spMkLst>
            <pc:docMk/>
            <pc:sldMk cId="1962256798" sldId="2076137547"/>
            <ac:spMk id="18" creationId="{4D671293-6B1C-476C-A7BF-A7F03F8479F0}"/>
          </ac:spMkLst>
        </pc:spChg>
        <pc:spChg chg="mod">
          <ac:chgData name="Simon" userId="51daab4f-8403-4959-818b-1ed8b2e0b457" providerId="ADAL" clId="{1543D174-5ACD-4E7E-91F7-3E4FCB3EB6D5}" dt="2021-03-02T16:22:33.498" v="0" actId="164"/>
          <ac:spMkLst>
            <pc:docMk/>
            <pc:sldMk cId="1962256798" sldId="2076137547"/>
            <ac:spMk id="19" creationId="{77B06255-0F2C-43C6-ABE9-E471F7A44D21}"/>
          </ac:spMkLst>
        </pc:spChg>
        <pc:spChg chg="mod">
          <ac:chgData name="Simon" userId="51daab4f-8403-4959-818b-1ed8b2e0b457" providerId="ADAL" clId="{1543D174-5ACD-4E7E-91F7-3E4FCB3EB6D5}" dt="2021-03-02T16:22:33.498" v="0" actId="164"/>
          <ac:spMkLst>
            <pc:docMk/>
            <pc:sldMk cId="1962256798" sldId="2076137547"/>
            <ac:spMk id="20" creationId="{9B787838-BE5D-4FE5-9288-CAB92DE3F98B}"/>
          </ac:spMkLst>
        </pc:spChg>
        <pc:grpChg chg="add mod">
          <ac:chgData name="Simon" userId="51daab4f-8403-4959-818b-1ed8b2e0b457" providerId="ADAL" clId="{1543D174-5ACD-4E7E-91F7-3E4FCB3EB6D5}" dt="2021-03-02T16:22:33.498" v="0" actId="164"/>
          <ac:grpSpMkLst>
            <pc:docMk/>
            <pc:sldMk cId="1962256798" sldId="2076137547"/>
            <ac:grpSpMk id="4" creationId="{1DF2AD67-88A5-41C7-ABAD-CF65ABC6B6A7}"/>
          </ac:grpSpMkLst>
        </pc:grpChg>
      </pc:sldChg>
    </pc:docChg>
  </pc:docChgLst>
  <pc:docChgLst>
    <pc:chgData name="Simon Doy" userId="2dd854646dfbb7c7" providerId="ADAL" clId="{CE00A707-BB47-4DCC-8DC2-E4F894BC487E}"/>
    <pc:docChg chg="modSld">
      <pc:chgData name="Simon Doy" userId="2dd854646dfbb7c7" providerId="ADAL" clId="{CE00A707-BB47-4DCC-8DC2-E4F894BC487E}" dt="2021-03-16T13:33:38.311" v="0" actId="20577"/>
      <pc:docMkLst>
        <pc:docMk/>
      </pc:docMkLst>
      <pc:sldChg chg="modSp mod">
        <pc:chgData name="Simon Doy" userId="2dd854646dfbb7c7" providerId="ADAL" clId="{CE00A707-BB47-4DCC-8DC2-E4F894BC487E}" dt="2021-03-16T13:33:38.311" v="0" actId="20577"/>
        <pc:sldMkLst>
          <pc:docMk/>
          <pc:sldMk cId="287163252" sldId="1567"/>
        </pc:sldMkLst>
        <pc:spChg chg="mod">
          <ac:chgData name="Simon Doy" userId="2dd854646dfbb7c7" providerId="ADAL" clId="{CE00A707-BB47-4DCC-8DC2-E4F894BC487E}" dt="2021-03-16T13:33:38.311" v="0" actId="20577"/>
          <ac:spMkLst>
            <pc:docMk/>
            <pc:sldMk cId="287163252" sldId="1567"/>
            <ac:spMk id="8" creationId="{00000000-0000-0000-0000-000000000000}"/>
          </ac:spMkLst>
        </pc:spChg>
      </pc:sldChg>
    </pc:docChg>
  </pc:docChgLst>
  <pc:docChgLst>
    <pc:chgData name="Simon" userId="S::simon_noviaconsulting.co.uk#ext#@sympraxis.onmicrosoft.com::cc455c63-1c50-4f13-9ae7-232a7b74e44b" providerId="AD" clId="Web-{A7BF0B29-6B8A-41D6-BE29-43594103D776}"/>
    <pc:docChg chg="modSld">
      <pc:chgData name="Simon" userId="S::simon_noviaconsulting.co.uk#ext#@sympraxis.onmicrosoft.com::cc455c63-1c50-4f13-9ae7-232a7b74e44b" providerId="AD" clId="Web-{A7BF0B29-6B8A-41D6-BE29-43594103D776}" dt="2021-04-06T14:31:35.298" v="350"/>
      <pc:docMkLst>
        <pc:docMk/>
      </pc:docMkLst>
      <pc:sldChg chg="modSp">
        <pc:chgData name="Simon" userId="S::simon_noviaconsulting.co.uk#ext#@sympraxis.onmicrosoft.com::cc455c63-1c50-4f13-9ae7-232a7b74e44b" providerId="AD" clId="Web-{A7BF0B29-6B8A-41D6-BE29-43594103D776}" dt="2021-04-06T14:26:48.548" v="163" actId="20577"/>
        <pc:sldMkLst>
          <pc:docMk/>
          <pc:sldMk cId="1314135209" sldId="2076137557"/>
        </pc:sldMkLst>
        <pc:spChg chg="mod">
          <ac:chgData name="Simon" userId="S::simon_noviaconsulting.co.uk#ext#@sympraxis.onmicrosoft.com::cc455c63-1c50-4f13-9ae7-232a7b74e44b" providerId="AD" clId="Web-{A7BF0B29-6B8A-41D6-BE29-43594103D776}" dt="2021-04-06T14:26:48.548" v="163" actId="20577"/>
          <ac:spMkLst>
            <pc:docMk/>
            <pc:sldMk cId="1314135209" sldId="2076137557"/>
            <ac:spMk id="3" creationId="{9399F171-27F3-4882-BAF8-610E26B3745F}"/>
          </ac:spMkLst>
        </pc:spChg>
      </pc:sldChg>
      <pc:sldChg chg="modNotes">
        <pc:chgData name="Simon" userId="S::simon_noviaconsulting.co.uk#ext#@sympraxis.onmicrosoft.com::cc455c63-1c50-4f13-9ae7-232a7b74e44b" providerId="AD" clId="Web-{A7BF0B29-6B8A-41D6-BE29-43594103D776}" dt="2021-04-06T14:30:36.251" v="248"/>
        <pc:sldMkLst>
          <pc:docMk/>
          <pc:sldMk cId="3492449431" sldId="2076137565"/>
        </pc:sldMkLst>
      </pc:sldChg>
      <pc:sldChg chg="modNotes">
        <pc:chgData name="Simon" userId="S::simon_noviaconsulting.co.uk#ext#@sympraxis.onmicrosoft.com::cc455c63-1c50-4f13-9ae7-232a7b74e44b" providerId="AD" clId="Web-{A7BF0B29-6B8A-41D6-BE29-43594103D776}" dt="2021-04-06T14:31:35.298" v="350"/>
        <pc:sldMkLst>
          <pc:docMk/>
          <pc:sldMk cId="1544845063" sldId="207613756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FFFA2F-EFE4-4ED7-8DB0-E034A5D39C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56A594B-F877-4C92-AFBE-53429B89A167}">
      <dgm:prSet/>
      <dgm:spPr/>
      <dgm:t>
        <a:bodyPr/>
        <a:lstStyle/>
        <a:p>
          <a:r>
            <a:rPr lang="en-GB"/>
            <a:t>Principles, not best </a:t>
          </a:r>
          <a:r>
            <a:rPr lang="en-GB">
              <a:latin typeface="Segoe UI Semibold"/>
            </a:rPr>
            <a:t>practices</a:t>
          </a:r>
          <a:endParaRPr lang="en-US"/>
        </a:p>
      </dgm:t>
    </dgm:pt>
    <dgm:pt modelId="{7C6C6CD5-4992-4A30-945C-21DFF36FB1C5}" type="parTrans" cxnId="{8FC0A361-5085-4F2A-ACB3-84E84C939897}">
      <dgm:prSet/>
      <dgm:spPr/>
      <dgm:t>
        <a:bodyPr/>
        <a:lstStyle/>
        <a:p>
          <a:endParaRPr lang="en-US"/>
        </a:p>
      </dgm:t>
    </dgm:pt>
    <dgm:pt modelId="{97F94A25-E323-4DDD-A01B-2538CF05B774}" type="sibTrans" cxnId="{8FC0A361-5085-4F2A-ACB3-84E84C939897}">
      <dgm:prSet/>
      <dgm:spPr/>
      <dgm:t>
        <a:bodyPr/>
        <a:lstStyle/>
        <a:p>
          <a:endParaRPr lang="en-US"/>
        </a:p>
      </dgm:t>
    </dgm:pt>
    <dgm:pt modelId="{163C7C41-8147-4199-9BD2-DF2719091C5F}">
      <dgm:prSet/>
      <dgm:spPr/>
      <dgm:t>
        <a:bodyPr/>
        <a:lstStyle/>
        <a:p>
          <a:r>
            <a:rPr lang="en-GB"/>
            <a:t>Characteristics, not processes</a:t>
          </a:r>
          <a:endParaRPr lang="en-US"/>
        </a:p>
      </dgm:t>
    </dgm:pt>
    <dgm:pt modelId="{E4A77E9B-C4FC-400B-B1F6-A5AF839DED18}" type="parTrans" cxnId="{71CD43A6-913D-4C34-8D36-7A6EF1522C16}">
      <dgm:prSet/>
      <dgm:spPr/>
      <dgm:t>
        <a:bodyPr/>
        <a:lstStyle/>
        <a:p>
          <a:endParaRPr lang="en-US"/>
        </a:p>
      </dgm:t>
    </dgm:pt>
    <dgm:pt modelId="{6F3E9FE6-6673-4541-9B23-3E450569EF26}" type="sibTrans" cxnId="{71CD43A6-913D-4C34-8D36-7A6EF1522C16}">
      <dgm:prSet/>
      <dgm:spPr/>
      <dgm:t>
        <a:bodyPr/>
        <a:lstStyle/>
        <a:p>
          <a:endParaRPr lang="en-US"/>
        </a:p>
      </dgm:t>
    </dgm:pt>
    <dgm:pt modelId="{1246142C-B765-4A93-BE2C-EAE0ED8853F8}">
      <dgm:prSet/>
      <dgm:spPr/>
      <dgm:t>
        <a:bodyPr/>
        <a:lstStyle/>
        <a:p>
          <a:pPr rtl="0"/>
          <a:r>
            <a:rPr lang="en-GB"/>
            <a:t>Not tied to </a:t>
          </a:r>
          <a:r>
            <a:rPr lang="en-GB">
              <a:latin typeface="Segoe UI Semibold"/>
            </a:rPr>
            <a:t>specific Microsoft</a:t>
          </a:r>
          <a:r>
            <a:rPr lang="en-GB"/>
            <a:t> platform and features</a:t>
          </a:r>
          <a:endParaRPr lang="en-US"/>
        </a:p>
      </dgm:t>
    </dgm:pt>
    <dgm:pt modelId="{80FC0EFE-51EC-4A58-8893-F9F72E9180C8}" type="parTrans" cxnId="{536CDC94-7DF7-4676-BCFC-DB81FA0CBB4E}">
      <dgm:prSet/>
      <dgm:spPr/>
      <dgm:t>
        <a:bodyPr/>
        <a:lstStyle/>
        <a:p>
          <a:endParaRPr lang="en-US"/>
        </a:p>
      </dgm:t>
    </dgm:pt>
    <dgm:pt modelId="{9EE405A4-DE82-42F3-B935-DA8BDEBCA08E}" type="sibTrans" cxnId="{536CDC94-7DF7-4676-BCFC-DB81FA0CBB4E}">
      <dgm:prSet/>
      <dgm:spPr/>
      <dgm:t>
        <a:bodyPr/>
        <a:lstStyle/>
        <a:p>
          <a:endParaRPr lang="en-US"/>
        </a:p>
      </dgm:t>
    </dgm:pt>
    <dgm:pt modelId="{EDDC1A36-907F-4D93-B84E-56486C549647}">
      <dgm:prSet/>
      <dgm:spPr/>
      <dgm:t>
        <a:bodyPr/>
        <a:lstStyle/>
        <a:p>
          <a:r>
            <a:rPr lang="en-GB"/>
            <a:t>Don’t forget </a:t>
          </a:r>
          <a:r>
            <a:rPr lang="en-GB">
              <a:latin typeface="Segoe UI Semibold"/>
            </a:rPr>
            <a:t>non-technical</a:t>
          </a:r>
          <a:r>
            <a:rPr lang="en-GB"/>
            <a:t> aspects</a:t>
          </a:r>
          <a:endParaRPr lang="en-US"/>
        </a:p>
      </dgm:t>
    </dgm:pt>
    <dgm:pt modelId="{893B574F-EAF7-4E64-B904-0BCB71D67ED0}" type="parTrans" cxnId="{57B8A1C7-CA51-4814-8528-D7AED9F23300}">
      <dgm:prSet/>
      <dgm:spPr/>
      <dgm:t>
        <a:bodyPr/>
        <a:lstStyle/>
        <a:p>
          <a:endParaRPr lang="en-US"/>
        </a:p>
      </dgm:t>
    </dgm:pt>
    <dgm:pt modelId="{12BD3269-811A-44EC-BBB5-48FF4B70021D}" type="sibTrans" cxnId="{57B8A1C7-CA51-4814-8528-D7AED9F23300}">
      <dgm:prSet/>
      <dgm:spPr/>
      <dgm:t>
        <a:bodyPr/>
        <a:lstStyle/>
        <a:p>
          <a:endParaRPr lang="en-US"/>
        </a:p>
      </dgm:t>
    </dgm:pt>
    <dgm:pt modelId="{974908CE-6734-4562-B067-95CE7C8A2021}">
      <dgm:prSet/>
      <dgm:spPr/>
      <dgm:t>
        <a:bodyPr/>
        <a:lstStyle/>
        <a:p>
          <a:pPr rtl="0"/>
          <a:r>
            <a:rPr lang="en-GB"/>
            <a:t>Think broadly</a:t>
          </a:r>
          <a:r>
            <a:rPr lang="en-GB">
              <a:latin typeface="Segoe UI Semibold"/>
            </a:rPr>
            <a:t> – not absolutes</a:t>
          </a:r>
          <a:endParaRPr lang="en-US"/>
        </a:p>
      </dgm:t>
    </dgm:pt>
    <dgm:pt modelId="{F74806E6-B686-4B46-B81D-A68A83147FC0}" type="parTrans" cxnId="{9FEBBFE5-2ADC-4630-92FB-991968EAA245}">
      <dgm:prSet/>
      <dgm:spPr/>
      <dgm:t>
        <a:bodyPr/>
        <a:lstStyle/>
        <a:p>
          <a:endParaRPr lang="en-US"/>
        </a:p>
      </dgm:t>
    </dgm:pt>
    <dgm:pt modelId="{D1CE60FF-0AED-439F-A267-D6F3705FC652}" type="sibTrans" cxnId="{9FEBBFE5-2ADC-4630-92FB-991968EAA245}">
      <dgm:prSet/>
      <dgm:spPr/>
      <dgm:t>
        <a:bodyPr/>
        <a:lstStyle/>
        <a:p>
          <a:endParaRPr lang="en-US"/>
        </a:p>
      </dgm:t>
    </dgm:pt>
    <dgm:pt modelId="{232230FF-DE81-48DB-ACB9-8619A05BE7DB}">
      <dgm:prSet/>
      <dgm:spPr/>
      <dgm:t>
        <a:bodyPr/>
        <a:lstStyle/>
        <a:p>
          <a:r>
            <a:rPr lang="en-GB" b="0"/>
            <a:t>And, of course</a:t>
          </a:r>
          <a:r>
            <a:rPr lang="en-GB" b="0">
              <a:latin typeface="Segoe UI Semibold"/>
            </a:rPr>
            <a:t>:</a:t>
          </a:r>
          <a:r>
            <a:rPr lang="en-GB" b="1"/>
            <a:t> </a:t>
          </a:r>
          <a:r>
            <a:rPr lang="en-GB" b="0" i="1"/>
            <a:t>respect, inclusion, constructive challenge, decorum!</a:t>
          </a:r>
          <a:endParaRPr lang="en-US" b="0" i="1"/>
        </a:p>
      </dgm:t>
    </dgm:pt>
    <dgm:pt modelId="{6C7CD294-351B-44E1-9993-BF9BB5921710}" type="parTrans" cxnId="{01B49C70-785A-4CEA-996D-BBFA235DE7B8}">
      <dgm:prSet/>
      <dgm:spPr/>
      <dgm:t>
        <a:bodyPr/>
        <a:lstStyle/>
        <a:p>
          <a:endParaRPr lang="en-US"/>
        </a:p>
      </dgm:t>
    </dgm:pt>
    <dgm:pt modelId="{1B5D931E-8ECB-42B4-8E63-25C067826154}" type="sibTrans" cxnId="{01B49C70-785A-4CEA-996D-BBFA235DE7B8}">
      <dgm:prSet/>
      <dgm:spPr/>
      <dgm:t>
        <a:bodyPr/>
        <a:lstStyle/>
        <a:p>
          <a:endParaRPr lang="en-US"/>
        </a:p>
      </dgm:t>
    </dgm:pt>
    <dgm:pt modelId="{B1734F2B-AF3F-4029-BEF8-378FF6FB90F9}" type="pres">
      <dgm:prSet presAssocID="{98FFFA2F-EFE4-4ED7-8DB0-E034A5D39C63}" presName="vert0" presStyleCnt="0">
        <dgm:presLayoutVars>
          <dgm:dir/>
          <dgm:animOne val="branch"/>
          <dgm:animLvl val="lvl"/>
        </dgm:presLayoutVars>
      </dgm:prSet>
      <dgm:spPr/>
    </dgm:pt>
    <dgm:pt modelId="{6FF74AD0-0EDA-48E4-9F3D-CF684CACB335}" type="pres">
      <dgm:prSet presAssocID="{B56A594B-F877-4C92-AFBE-53429B89A167}" presName="thickLine" presStyleLbl="alignNode1" presStyleIdx="0" presStyleCnt="6"/>
      <dgm:spPr/>
    </dgm:pt>
    <dgm:pt modelId="{DD446FB7-689C-45BA-BF1D-DC5129FB2D00}" type="pres">
      <dgm:prSet presAssocID="{B56A594B-F877-4C92-AFBE-53429B89A167}" presName="horz1" presStyleCnt="0"/>
      <dgm:spPr/>
    </dgm:pt>
    <dgm:pt modelId="{80753F24-104B-43A6-AF43-AF340DC1E8F2}" type="pres">
      <dgm:prSet presAssocID="{B56A594B-F877-4C92-AFBE-53429B89A167}" presName="tx1" presStyleLbl="revTx" presStyleIdx="0" presStyleCnt="6"/>
      <dgm:spPr/>
    </dgm:pt>
    <dgm:pt modelId="{D595854A-B4B5-4F50-9BB8-2AFBE67F6EFD}" type="pres">
      <dgm:prSet presAssocID="{B56A594B-F877-4C92-AFBE-53429B89A167}" presName="vert1" presStyleCnt="0"/>
      <dgm:spPr/>
    </dgm:pt>
    <dgm:pt modelId="{6E0543DD-8427-497A-B9D2-EBEB9C7A444E}" type="pres">
      <dgm:prSet presAssocID="{163C7C41-8147-4199-9BD2-DF2719091C5F}" presName="thickLine" presStyleLbl="alignNode1" presStyleIdx="1" presStyleCnt="6"/>
      <dgm:spPr/>
    </dgm:pt>
    <dgm:pt modelId="{63AB77FD-D0E9-442E-AFC0-9131846F4326}" type="pres">
      <dgm:prSet presAssocID="{163C7C41-8147-4199-9BD2-DF2719091C5F}" presName="horz1" presStyleCnt="0"/>
      <dgm:spPr/>
    </dgm:pt>
    <dgm:pt modelId="{E3BC1CA9-75FF-430C-A647-C3C5909BF147}" type="pres">
      <dgm:prSet presAssocID="{163C7C41-8147-4199-9BD2-DF2719091C5F}" presName="tx1" presStyleLbl="revTx" presStyleIdx="1" presStyleCnt="6"/>
      <dgm:spPr/>
    </dgm:pt>
    <dgm:pt modelId="{A15A70CB-20B6-46C4-9268-7CDEA8BBE93C}" type="pres">
      <dgm:prSet presAssocID="{163C7C41-8147-4199-9BD2-DF2719091C5F}" presName="vert1" presStyleCnt="0"/>
      <dgm:spPr/>
    </dgm:pt>
    <dgm:pt modelId="{8D678674-2C00-4972-B810-F303063270D8}" type="pres">
      <dgm:prSet presAssocID="{1246142C-B765-4A93-BE2C-EAE0ED8853F8}" presName="thickLine" presStyleLbl="alignNode1" presStyleIdx="2" presStyleCnt="6"/>
      <dgm:spPr/>
    </dgm:pt>
    <dgm:pt modelId="{FE6C70E9-A011-4A2C-842A-C5D59BC5545B}" type="pres">
      <dgm:prSet presAssocID="{1246142C-B765-4A93-BE2C-EAE0ED8853F8}" presName="horz1" presStyleCnt="0"/>
      <dgm:spPr/>
    </dgm:pt>
    <dgm:pt modelId="{1E24470F-1C1C-4256-A783-DA1EEEF30D57}" type="pres">
      <dgm:prSet presAssocID="{1246142C-B765-4A93-BE2C-EAE0ED8853F8}" presName="tx1" presStyleLbl="revTx" presStyleIdx="2" presStyleCnt="6"/>
      <dgm:spPr/>
    </dgm:pt>
    <dgm:pt modelId="{25263AA9-DB0C-4863-B459-A98C9F70F85F}" type="pres">
      <dgm:prSet presAssocID="{1246142C-B765-4A93-BE2C-EAE0ED8853F8}" presName="vert1" presStyleCnt="0"/>
      <dgm:spPr/>
    </dgm:pt>
    <dgm:pt modelId="{EB79990F-1BAE-4E4F-8FB7-25E3DC704973}" type="pres">
      <dgm:prSet presAssocID="{EDDC1A36-907F-4D93-B84E-56486C549647}" presName="thickLine" presStyleLbl="alignNode1" presStyleIdx="3" presStyleCnt="6"/>
      <dgm:spPr/>
    </dgm:pt>
    <dgm:pt modelId="{2FA0507F-6664-476E-B7A9-59006BD46B41}" type="pres">
      <dgm:prSet presAssocID="{EDDC1A36-907F-4D93-B84E-56486C549647}" presName="horz1" presStyleCnt="0"/>
      <dgm:spPr/>
    </dgm:pt>
    <dgm:pt modelId="{94D93832-8A0E-4863-9BFB-0CCC65563997}" type="pres">
      <dgm:prSet presAssocID="{EDDC1A36-907F-4D93-B84E-56486C549647}" presName="tx1" presStyleLbl="revTx" presStyleIdx="3" presStyleCnt="6"/>
      <dgm:spPr/>
    </dgm:pt>
    <dgm:pt modelId="{64FD56DD-CAAD-434E-BF4D-8EEB1C23CE7B}" type="pres">
      <dgm:prSet presAssocID="{EDDC1A36-907F-4D93-B84E-56486C549647}" presName="vert1" presStyleCnt="0"/>
      <dgm:spPr/>
    </dgm:pt>
    <dgm:pt modelId="{2D4EDFD9-D016-484F-8A04-4E0F0962B444}" type="pres">
      <dgm:prSet presAssocID="{974908CE-6734-4562-B067-95CE7C8A2021}" presName="thickLine" presStyleLbl="alignNode1" presStyleIdx="4" presStyleCnt="6"/>
      <dgm:spPr/>
    </dgm:pt>
    <dgm:pt modelId="{C84B062B-BCC8-4E4C-9FA3-58E2E2991529}" type="pres">
      <dgm:prSet presAssocID="{974908CE-6734-4562-B067-95CE7C8A2021}" presName="horz1" presStyleCnt="0"/>
      <dgm:spPr/>
    </dgm:pt>
    <dgm:pt modelId="{A9409B3A-4C6E-4245-BE65-2159BBE57841}" type="pres">
      <dgm:prSet presAssocID="{974908CE-6734-4562-B067-95CE7C8A2021}" presName="tx1" presStyleLbl="revTx" presStyleIdx="4" presStyleCnt="6"/>
      <dgm:spPr/>
    </dgm:pt>
    <dgm:pt modelId="{C2F83D1E-D0D8-4E42-91B6-0FBA30DB2120}" type="pres">
      <dgm:prSet presAssocID="{974908CE-6734-4562-B067-95CE7C8A2021}" presName="vert1" presStyleCnt="0"/>
      <dgm:spPr/>
    </dgm:pt>
    <dgm:pt modelId="{F4C694C1-F626-455F-89C9-57C3A56AC2B1}" type="pres">
      <dgm:prSet presAssocID="{232230FF-DE81-48DB-ACB9-8619A05BE7DB}" presName="thickLine" presStyleLbl="alignNode1" presStyleIdx="5" presStyleCnt="6"/>
      <dgm:spPr/>
    </dgm:pt>
    <dgm:pt modelId="{6684B6F4-4F79-497C-AB8E-71C3E9B0433F}" type="pres">
      <dgm:prSet presAssocID="{232230FF-DE81-48DB-ACB9-8619A05BE7DB}" presName="horz1" presStyleCnt="0"/>
      <dgm:spPr/>
    </dgm:pt>
    <dgm:pt modelId="{4C7DBF51-6569-4FE1-931F-9C0EC2FBC64A}" type="pres">
      <dgm:prSet presAssocID="{232230FF-DE81-48DB-ACB9-8619A05BE7DB}" presName="tx1" presStyleLbl="revTx" presStyleIdx="5" presStyleCnt="6"/>
      <dgm:spPr/>
    </dgm:pt>
    <dgm:pt modelId="{7E5B424C-8286-4BBA-91C7-E52C899ED514}" type="pres">
      <dgm:prSet presAssocID="{232230FF-DE81-48DB-ACB9-8619A05BE7DB}" presName="vert1" presStyleCnt="0"/>
      <dgm:spPr/>
    </dgm:pt>
  </dgm:ptLst>
  <dgm:cxnLst>
    <dgm:cxn modelId="{B47A7208-78D6-45A5-A2AE-D4AB9B976BA6}" type="presOf" srcId="{1246142C-B765-4A93-BE2C-EAE0ED8853F8}" destId="{1E24470F-1C1C-4256-A783-DA1EEEF30D57}" srcOrd="0" destOrd="0" presId="urn:microsoft.com/office/officeart/2008/layout/LinedList"/>
    <dgm:cxn modelId="{24461228-CEA8-4D24-8E48-F83E02F961B3}" type="presOf" srcId="{974908CE-6734-4562-B067-95CE7C8A2021}" destId="{A9409B3A-4C6E-4245-BE65-2159BBE57841}" srcOrd="0" destOrd="0" presId="urn:microsoft.com/office/officeart/2008/layout/LinedList"/>
    <dgm:cxn modelId="{8FC0A361-5085-4F2A-ACB3-84E84C939897}" srcId="{98FFFA2F-EFE4-4ED7-8DB0-E034A5D39C63}" destId="{B56A594B-F877-4C92-AFBE-53429B89A167}" srcOrd="0" destOrd="0" parTransId="{7C6C6CD5-4992-4A30-945C-21DFF36FB1C5}" sibTransId="{97F94A25-E323-4DDD-A01B-2538CF05B774}"/>
    <dgm:cxn modelId="{45272F6C-D582-407E-8EAC-9211A3B32084}" type="presOf" srcId="{B56A594B-F877-4C92-AFBE-53429B89A167}" destId="{80753F24-104B-43A6-AF43-AF340DC1E8F2}" srcOrd="0" destOrd="0" presId="urn:microsoft.com/office/officeart/2008/layout/LinedList"/>
    <dgm:cxn modelId="{01B49C70-785A-4CEA-996D-BBFA235DE7B8}" srcId="{98FFFA2F-EFE4-4ED7-8DB0-E034A5D39C63}" destId="{232230FF-DE81-48DB-ACB9-8619A05BE7DB}" srcOrd="5" destOrd="0" parTransId="{6C7CD294-351B-44E1-9993-BF9BB5921710}" sibTransId="{1B5D931E-8ECB-42B4-8E63-25C067826154}"/>
    <dgm:cxn modelId="{536CDC94-7DF7-4676-BCFC-DB81FA0CBB4E}" srcId="{98FFFA2F-EFE4-4ED7-8DB0-E034A5D39C63}" destId="{1246142C-B765-4A93-BE2C-EAE0ED8853F8}" srcOrd="2" destOrd="0" parTransId="{80FC0EFE-51EC-4A58-8893-F9F72E9180C8}" sibTransId="{9EE405A4-DE82-42F3-B935-DA8BDEBCA08E}"/>
    <dgm:cxn modelId="{71CD43A6-913D-4C34-8D36-7A6EF1522C16}" srcId="{98FFFA2F-EFE4-4ED7-8DB0-E034A5D39C63}" destId="{163C7C41-8147-4199-9BD2-DF2719091C5F}" srcOrd="1" destOrd="0" parTransId="{E4A77E9B-C4FC-400B-B1F6-A5AF839DED18}" sibTransId="{6F3E9FE6-6673-4541-9B23-3E450569EF26}"/>
    <dgm:cxn modelId="{57B8A1C7-CA51-4814-8528-D7AED9F23300}" srcId="{98FFFA2F-EFE4-4ED7-8DB0-E034A5D39C63}" destId="{EDDC1A36-907F-4D93-B84E-56486C549647}" srcOrd="3" destOrd="0" parTransId="{893B574F-EAF7-4E64-B904-0BCB71D67ED0}" sibTransId="{12BD3269-811A-44EC-BBB5-48FF4B70021D}"/>
    <dgm:cxn modelId="{9FEBBFE5-2ADC-4630-92FB-991968EAA245}" srcId="{98FFFA2F-EFE4-4ED7-8DB0-E034A5D39C63}" destId="{974908CE-6734-4562-B067-95CE7C8A2021}" srcOrd="4" destOrd="0" parTransId="{F74806E6-B686-4B46-B81D-A68A83147FC0}" sibTransId="{D1CE60FF-0AED-439F-A267-D6F3705FC652}"/>
    <dgm:cxn modelId="{856DAEF0-F9DB-483F-8F7A-71A303FE1B3C}" type="presOf" srcId="{232230FF-DE81-48DB-ACB9-8619A05BE7DB}" destId="{4C7DBF51-6569-4FE1-931F-9C0EC2FBC64A}" srcOrd="0" destOrd="0" presId="urn:microsoft.com/office/officeart/2008/layout/LinedList"/>
    <dgm:cxn modelId="{372B93F2-FA11-41BE-A39A-96FE10BF3DAB}" type="presOf" srcId="{163C7C41-8147-4199-9BD2-DF2719091C5F}" destId="{E3BC1CA9-75FF-430C-A647-C3C5909BF147}" srcOrd="0" destOrd="0" presId="urn:microsoft.com/office/officeart/2008/layout/LinedList"/>
    <dgm:cxn modelId="{F1DBEBF9-D6FA-4CBB-A2D2-E9EE1219CEF0}" type="presOf" srcId="{98FFFA2F-EFE4-4ED7-8DB0-E034A5D39C63}" destId="{B1734F2B-AF3F-4029-BEF8-378FF6FB90F9}" srcOrd="0" destOrd="0" presId="urn:microsoft.com/office/officeart/2008/layout/LinedList"/>
    <dgm:cxn modelId="{85B486FA-00EF-419A-B50C-06A027F5536C}" type="presOf" srcId="{EDDC1A36-907F-4D93-B84E-56486C549647}" destId="{94D93832-8A0E-4863-9BFB-0CCC65563997}" srcOrd="0" destOrd="0" presId="urn:microsoft.com/office/officeart/2008/layout/LinedList"/>
    <dgm:cxn modelId="{5116439B-AE37-4286-8F24-1788A84AB17B}" type="presParOf" srcId="{B1734F2B-AF3F-4029-BEF8-378FF6FB90F9}" destId="{6FF74AD0-0EDA-48E4-9F3D-CF684CACB335}" srcOrd="0" destOrd="0" presId="urn:microsoft.com/office/officeart/2008/layout/LinedList"/>
    <dgm:cxn modelId="{2711B0E7-CA6F-4026-AA82-D2C0128D1FC6}" type="presParOf" srcId="{B1734F2B-AF3F-4029-BEF8-378FF6FB90F9}" destId="{DD446FB7-689C-45BA-BF1D-DC5129FB2D00}" srcOrd="1" destOrd="0" presId="urn:microsoft.com/office/officeart/2008/layout/LinedList"/>
    <dgm:cxn modelId="{85702224-0134-4C58-AE26-83B3E2B75ADE}" type="presParOf" srcId="{DD446FB7-689C-45BA-BF1D-DC5129FB2D00}" destId="{80753F24-104B-43A6-AF43-AF340DC1E8F2}" srcOrd="0" destOrd="0" presId="urn:microsoft.com/office/officeart/2008/layout/LinedList"/>
    <dgm:cxn modelId="{A98FE38C-977C-4DCE-8E77-7A72E6F5A465}" type="presParOf" srcId="{DD446FB7-689C-45BA-BF1D-DC5129FB2D00}" destId="{D595854A-B4B5-4F50-9BB8-2AFBE67F6EFD}" srcOrd="1" destOrd="0" presId="urn:microsoft.com/office/officeart/2008/layout/LinedList"/>
    <dgm:cxn modelId="{4E9E910B-BF1D-4282-A0C0-8F050EFFE6D9}" type="presParOf" srcId="{B1734F2B-AF3F-4029-BEF8-378FF6FB90F9}" destId="{6E0543DD-8427-497A-B9D2-EBEB9C7A444E}" srcOrd="2" destOrd="0" presId="urn:microsoft.com/office/officeart/2008/layout/LinedList"/>
    <dgm:cxn modelId="{52DD16D5-8BD8-4C53-92AB-8EA67871C768}" type="presParOf" srcId="{B1734F2B-AF3F-4029-BEF8-378FF6FB90F9}" destId="{63AB77FD-D0E9-442E-AFC0-9131846F4326}" srcOrd="3" destOrd="0" presId="urn:microsoft.com/office/officeart/2008/layout/LinedList"/>
    <dgm:cxn modelId="{D3E4C97D-CE8C-40D5-B1FF-8E26310245B5}" type="presParOf" srcId="{63AB77FD-D0E9-442E-AFC0-9131846F4326}" destId="{E3BC1CA9-75FF-430C-A647-C3C5909BF147}" srcOrd="0" destOrd="0" presId="urn:microsoft.com/office/officeart/2008/layout/LinedList"/>
    <dgm:cxn modelId="{E229BC87-224E-41CB-AC28-FEF897F260DB}" type="presParOf" srcId="{63AB77FD-D0E9-442E-AFC0-9131846F4326}" destId="{A15A70CB-20B6-46C4-9268-7CDEA8BBE93C}" srcOrd="1" destOrd="0" presId="urn:microsoft.com/office/officeart/2008/layout/LinedList"/>
    <dgm:cxn modelId="{F798B1C1-A76E-4D81-A9F0-DFB123FBA1E2}" type="presParOf" srcId="{B1734F2B-AF3F-4029-BEF8-378FF6FB90F9}" destId="{8D678674-2C00-4972-B810-F303063270D8}" srcOrd="4" destOrd="0" presId="urn:microsoft.com/office/officeart/2008/layout/LinedList"/>
    <dgm:cxn modelId="{A1B56428-54C5-48B4-9562-28D5E0F0674A}" type="presParOf" srcId="{B1734F2B-AF3F-4029-BEF8-378FF6FB90F9}" destId="{FE6C70E9-A011-4A2C-842A-C5D59BC5545B}" srcOrd="5" destOrd="0" presId="urn:microsoft.com/office/officeart/2008/layout/LinedList"/>
    <dgm:cxn modelId="{9B0C2309-43F9-4D6D-8CAF-A5964EFB6366}" type="presParOf" srcId="{FE6C70E9-A011-4A2C-842A-C5D59BC5545B}" destId="{1E24470F-1C1C-4256-A783-DA1EEEF30D57}" srcOrd="0" destOrd="0" presId="urn:microsoft.com/office/officeart/2008/layout/LinedList"/>
    <dgm:cxn modelId="{3C98A656-7248-4497-AD0F-120AB41FEE66}" type="presParOf" srcId="{FE6C70E9-A011-4A2C-842A-C5D59BC5545B}" destId="{25263AA9-DB0C-4863-B459-A98C9F70F85F}" srcOrd="1" destOrd="0" presId="urn:microsoft.com/office/officeart/2008/layout/LinedList"/>
    <dgm:cxn modelId="{519DB3F0-3B9C-4714-A217-45C519A7960F}" type="presParOf" srcId="{B1734F2B-AF3F-4029-BEF8-378FF6FB90F9}" destId="{EB79990F-1BAE-4E4F-8FB7-25E3DC704973}" srcOrd="6" destOrd="0" presId="urn:microsoft.com/office/officeart/2008/layout/LinedList"/>
    <dgm:cxn modelId="{DA50EF18-A8DE-424E-BFDD-1D3391690C11}" type="presParOf" srcId="{B1734F2B-AF3F-4029-BEF8-378FF6FB90F9}" destId="{2FA0507F-6664-476E-B7A9-59006BD46B41}" srcOrd="7" destOrd="0" presId="urn:microsoft.com/office/officeart/2008/layout/LinedList"/>
    <dgm:cxn modelId="{66EA3FF8-5ABE-4E85-A248-3505E9B49C11}" type="presParOf" srcId="{2FA0507F-6664-476E-B7A9-59006BD46B41}" destId="{94D93832-8A0E-4863-9BFB-0CCC65563997}" srcOrd="0" destOrd="0" presId="urn:microsoft.com/office/officeart/2008/layout/LinedList"/>
    <dgm:cxn modelId="{B865668F-4B99-492F-B71D-F5029BB98901}" type="presParOf" srcId="{2FA0507F-6664-476E-B7A9-59006BD46B41}" destId="{64FD56DD-CAAD-434E-BF4D-8EEB1C23CE7B}" srcOrd="1" destOrd="0" presId="urn:microsoft.com/office/officeart/2008/layout/LinedList"/>
    <dgm:cxn modelId="{5006FDF7-413F-47F7-AFD4-D54040B1C827}" type="presParOf" srcId="{B1734F2B-AF3F-4029-BEF8-378FF6FB90F9}" destId="{2D4EDFD9-D016-484F-8A04-4E0F0962B444}" srcOrd="8" destOrd="0" presId="urn:microsoft.com/office/officeart/2008/layout/LinedList"/>
    <dgm:cxn modelId="{431958B8-F611-40B4-8C24-90E533F934B7}" type="presParOf" srcId="{B1734F2B-AF3F-4029-BEF8-378FF6FB90F9}" destId="{C84B062B-BCC8-4E4C-9FA3-58E2E2991529}" srcOrd="9" destOrd="0" presId="urn:microsoft.com/office/officeart/2008/layout/LinedList"/>
    <dgm:cxn modelId="{BA5B6349-9DC9-4C52-A607-B626834B6CFB}" type="presParOf" srcId="{C84B062B-BCC8-4E4C-9FA3-58E2E2991529}" destId="{A9409B3A-4C6E-4245-BE65-2159BBE57841}" srcOrd="0" destOrd="0" presId="urn:microsoft.com/office/officeart/2008/layout/LinedList"/>
    <dgm:cxn modelId="{961BC508-B8F3-47FF-B63C-C56F6D7789CA}" type="presParOf" srcId="{C84B062B-BCC8-4E4C-9FA3-58E2E2991529}" destId="{C2F83D1E-D0D8-4E42-91B6-0FBA30DB2120}" srcOrd="1" destOrd="0" presId="urn:microsoft.com/office/officeart/2008/layout/LinedList"/>
    <dgm:cxn modelId="{1C54F3A3-82CB-4174-920D-68B3A28EE86F}" type="presParOf" srcId="{B1734F2B-AF3F-4029-BEF8-378FF6FB90F9}" destId="{F4C694C1-F626-455F-89C9-57C3A56AC2B1}" srcOrd="10" destOrd="0" presId="urn:microsoft.com/office/officeart/2008/layout/LinedList"/>
    <dgm:cxn modelId="{439C6321-2090-44D1-83FC-424295E6FA6C}" type="presParOf" srcId="{B1734F2B-AF3F-4029-BEF8-378FF6FB90F9}" destId="{6684B6F4-4F79-497C-AB8E-71C3E9B0433F}" srcOrd="11" destOrd="0" presId="urn:microsoft.com/office/officeart/2008/layout/LinedList"/>
    <dgm:cxn modelId="{1F065295-6A7E-4112-AB60-891249E7F4B8}" type="presParOf" srcId="{6684B6F4-4F79-497C-AB8E-71C3E9B0433F}" destId="{4C7DBF51-6569-4FE1-931F-9C0EC2FBC64A}" srcOrd="0" destOrd="0" presId="urn:microsoft.com/office/officeart/2008/layout/LinedList"/>
    <dgm:cxn modelId="{13CCF605-C362-48A0-8AA8-58431A11A8A6}" type="presParOf" srcId="{6684B6F4-4F79-497C-AB8E-71C3E9B0433F}" destId="{7E5B424C-8286-4BBA-91C7-E52C899ED51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A05580-6E44-49D4-9DD8-0C75D95ED0BD}" type="doc">
      <dgm:prSet loTypeId="urn:microsoft.com/office/officeart/2005/8/layout/hierarchy1" loCatId="hierarchy" qsTypeId="urn:microsoft.com/office/officeart/2005/8/quickstyle/simple2" qsCatId="simple" csTypeId="urn:microsoft.com/office/officeart/2005/8/colors/accent4_2" csCatId="accent4" phldr="1"/>
      <dgm:spPr/>
      <dgm:t>
        <a:bodyPr/>
        <a:lstStyle/>
        <a:p>
          <a:endParaRPr lang="en-US"/>
        </a:p>
      </dgm:t>
    </dgm:pt>
    <dgm:pt modelId="{B20D17D7-FC03-4853-9F51-7C7FA503A1A8}">
      <dgm:prSet/>
      <dgm:spPr/>
      <dgm:t>
        <a:bodyPr/>
        <a:lstStyle/>
        <a:p>
          <a:r>
            <a:rPr lang="en-GB"/>
            <a:t>Identity?</a:t>
          </a:r>
          <a:endParaRPr lang="en-US"/>
        </a:p>
      </dgm:t>
    </dgm:pt>
    <dgm:pt modelId="{DB8BB4FC-19D3-4233-9912-3D5E1817E9CB}" type="parTrans" cxnId="{3451EF90-6E20-4E4C-BBAD-50D8D6D2A294}">
      <dgm:prSet/>
      <dgm:spPr/>
      <dgm:t>
        <a:bodyPr/>
        <a:lstStyle/>
        <a:p>
          <a:endParaRPr lang="en-US"/>
        </a:p>
      </dgm:t>
    </dgm:pt>
    <dgm:pt modelId="{B66DF54B-CBE0-4E15-BCC0-B392F0A1AFC3}" type="sibTrans" cxnId="{3451EF90-6E20-4E4C-BBAD-50D8D6D2A294}">
      <dgm:prSet/>
      <dgm:spPr/>
      <dgm:t>
        <a:bodyPr/>
        <a:lstStyle/>
        <a:p>
          <a:endParaRPr lang="en-US"/>
        </a:p>
      </dgm:t>
    </dgm:pt>
    <dgm:pt modelId="{AD29CE2D-EC75-45A0-929B-783A5A3070A1}">
      <dgm:prSet/>
      <dgm:spPr/>
      <dgm:t>
        <a:bodyPr/>
        <a:lstStyle/>
        <a:p>
          <a:r>
            <a:rPr lang="en-GB"/>
            <a:t>Control?</a:t>
          </a:r>
          <a:endParaRPr lang="en-US"/>
        </a:p>
      </dgm:t>
    </dgm:pt>
    <dgm:pt modelId="{461A6BC6-7DF5-47E3-9948-21C443373F79}" type="parTrans" cxnId="{DDD4F6F8-22B4-4FBD-9062-596D9D16ECC4}">
      <dgm:prSet/>
      <dgm:spPr/>
      <dgm:t>
        <a:bodyPr/>
        <a:lstStyle/>
        <a:p>
          <a:endParaRPr lang="en-US"/>
        </a:p>
      </dgm:t>
    </dgm:pt>
    <dgm:pt modelId="{6CC428B3-3EC2-4853-8479-6EC382E1712E}" type="sibTrans" cxnId="{DDD4F6F8-22B4-4FBD-9062-596D9D16ECC4}">
      <dgm:prSet/>
      <dgm:spPr/>
      <dgm:t>
        <a:bodyPr/>
        <a:lstStyle/>
        <a:p>
          <a:endParaRPr lang="en-US"/>
        </a:p>
      </dgm:t>
    </dgm:pt>
    <dgm:pt modelId="{350A1840-847C-4279-9855-784D3D9E1E39}">
      <dgm:prSet/>
      <dgm:spPr/>
      <dgm:t>
        <a:bodyPr/>
        <a:lstStyle/>
        <a:p>
          <a:r>
            <a:rPr lang="en-GB"/>
            <a:t>Monitoring?</a:t>
          </a:r>
          <a:endParaRPr lang="en-US"/>
        </a:p>
      </dgm:t>
    </dgm:pt>
    <dgm:pt modelId="{30910C21-C1C7-4464-94E8-EED95A6C3886}" type="parTrans" cxnId="{3250CEB7-FD8C-4ACE-9F04-2528F58179A4}">
      <dgm:prSet/>
      <dgm:spPr/>
    </dgm:pt>
    <dgm:pt modelId="{2936BE05-61B8-4878-834B-586BA50DB3AD}" type="sibTrans" cxnId="{3250CEB7-FD8C-4ACE-9F04-2528F58179A4}">
      <dgm:prSet/>
      <dgm:spPr/>
    </dgm:pt>
    <dgm:pt modelId="{75A86585-632B-456F-AA78-36B7673206F5}" type="pres">
      <dgm:prSet presAssocID="{6EA05580-6E44-49D4-9DD8-0C75D95ED0BD}" presName="hierChild1" presStyleCnt="0">
        <dgm:presLayoutVars>
          <dgm:chPref val="1"/>
          <dgm:dir/>
          <dgm:animOne val="branch"/>
          <dgm:animLvl val="lvl"/>
          <dgm:resizeHandles/>
        </dgm:presLayoutVars>
      </dgm:prSet>
      <dgm:spPr/>
    </dgm:pt>
    <dgm:pt modelId="{715C8838-099C-48ED-B949-107CDB7C36AF}" type="pres">
      <dgm:prSet presAssocID="{B20D17D7-FC03-4853-9F51-7C7FA503A1A8}" presName="hierRoot1" presStyleCnt="0"/>
      <dgm:spPr/>
    </dgm:pt>
    <dgm:pt modelId="{2DE3D292-A562-4B21-8AD7-E8BE74A0B265}" type="pres">
      <dgm:prSet presAssocID="{B20D17D7-FC03-4853-9F51-7C7FA503A1A8}" presName="composite" presStyleCnt="0"/>
      <dgm:spPr/>
    </dgm:pt>
    <dgm:pt modelId="{CB997577-0957-447E-92AB-2D4E2E35D77F}" type="pres">
      <dgm:prSet presAssocID="{B20D17D7-FC03-4853-9F51-7C7FA503A1A8}" presName="background" presStyleLbl="node0" presStyleIdx="0" presStyleCnt="3"/>
      <dgm:spPr/>
    </dgm:pt>
    <dgm:pt modelId="{E6FEB825-7549-4B87-9666-BA26CD24CBB9}" type="pres">
      <dgm:prSet presAssocID="{B20D17D7-FC03-4853-9F51-7C7FA503A1A8}" presName="text" presStyleLbl="fgAcc0" presStyleIdx="0" presStyleCnt="3">
        <dgm:presLayoutVars>
          <dgm:chPref val="3"/>
        </dgm:presLayoutVars>
      </dgm:prSet>
      <dgm:spPr/>
    </dgm:pt>
    <dgm:pt modelId="{43ECC715-FDCC-4F4D-8AAE-449367623794}" type="pres">
      <dgm:prSet presAssocID="{B20D17D7-FC03-4853-9F51-7C7FA503A1A8}" presName="hierChild2" presStyleCnt="0"/>
      <dgm:spPr/>
    </dgm:pt>
    <dgm:pt modelId="{95F7C801-155D-402D-A105-FBA44C7AC712}" type="pres">
      <dgm:prSet presAssocID="{AD29CE2D-EC75-45A0-929B-783A5A3070A1}" presName="hierRoot1" presStyleCnt="0"/>
      <dgm:spPr/>
    </dgm:pt>
    <dgm:pt modelId="{8AF2A85B-1820-4463-8E96-880FCE27E38F}" type="pres">
      <dgm:prSet presAssocID="{AD29CE2D-EC75-45A0-929B-783A5A3070A1}" presName="composite" presStyleCnt="0"/>
      <dgm:spPr/>
    </dgm:pt>
    <dgm:pt modelId="{1A350164-D404-4018-A224-1FC2427E127F}" type="pres">
      <dgm:prSet presAssocID="{AD29CE2D-EC75-45A0-929B-783A5A3070A1}" presName="background" presStyleLbl="node0" presStyleIdx="1" presStyleCnt="3"/>
      <dgm:spPr/>
    </dgm:pt>
    <dgm:pt modelId="{8BD50BEC-050B-4B66-B2EC-9F5E33782FFA}" type="pres">
      <dgm:prSet presAssocID="{AD29CE2D-EC75-45A0-929B-783A5A3070A1}" presName="text" presStyleLbl="fgAcc0" presStyleIdx="1" presStyleCnt="3">
        <dgm:presLayoutVars>
          <dgm:chPref val="3"/>
        </dgm:presLayoutVars>
      </dgm:prSet>
      <dgm:spPr/>
    </dgm:pt>
    <dgm:pt modelId="{DAD2FC5D-0E2F-400A-88F1-5CBD0EAD6945}" type="pres">
      <dgm:prSet presAssocID="{AD29CE2D-EC75-45A0-929B-783A5A3070A1}" presName="hierChild2" presStyleCnt="0"/>
      <dgm:spPr/>
    </dgm:pt>
    <dgm:pt modelId="{62D852AF-9A37-4100-8D1E-FFAF64AB9293}" type="pres">
      <dgm:prSet presAssocID="{350A1840-847C-4279-9855-784D3D9E1E39}" presName="hierRoot1" presStyleCnt="0"/>
      <dgm:spPr/>
    </dgm:pt>
    <dgm:pt modelId="{0AE65B6F-2923-472C-94B5-A7AB83C33430}" type="pres">
      <dgm:prSet presAssocID="{350A1840-847C-4279-9855-784D3D9E1E39}" presName="composite" presStyleCnt="0"/>
      <dgm:spPr/>
    </dgm:pt>
    <dgm:pt modelId="{7D1983A8-89FA-4162-91A4-B2E9AA072593}" type="pres">
      <dgm:prSet presAssocID="{350A1840-847C-4279-9855-784D3D9E1E39}" presName="background" presStyleLbl="node0" presStyleIdx="2" presStyleCnt="3"/>
      <dgm:spPr/>
    </dgm:pt>
    <dgm:pt modelId="{E14C6C42-F8EC-4631-85D8-8FA7C62B538F}" type="pres">
      <dgm:prSet presAssocID="{350A1840-847C-4279-9855-784D3D9E1E39}" presName="text" presStyleLbl="fgAcc0" presStyleIdx="2" presStyleCnt="3">
        <dgm:presLayoutVars>
          <dgm:chPref val="3"/>
        </dgm:presLayoutVars>
      </dgm:prSet>
      <dgm:spPr/>
    </dgm:pt>
    <dgm:pt modelId="{6F579DB8-4375-498C-90D8-2A6D4F74DCED}" type="pres">
      <dgm:prSet presAssocID="{350A1840-847C-4279-9855-784D3D9E1E39}" presName="hierChild2" presStyleCnt="0"/>
      <dgm:spPr/>
    </dgm:pt>
  </dgm:ptLst>
  <dgm:cxnLst>
    <dgm:cxn modelId="{85AF3329-246A-4D8E-85E7-01A1BEC8B604}" type="presOf" srcId="{6EA05580-6E44-49D4-9DD8-0C75D95ED0BD}" destId="{75A86585-632B-456F-AA78-36B7673206F5}" srcOrd="0" destOrd="0" presId="urn:microsoft.com/office/officeart/2005/8/layout/hierarchy1"/>
    <dgm:cxn modelId="{16E29B60-3184-4A19-AC01-8336590DCF85}" type="presOf" srcId="{B20D17D7-FC03-4853-9F51-7C7FA503A1A8}" destId="{E6FEB825-7549-4B87-9666-BA26CD24CBB9}" srcOrd="0" destOrd="0" presId="urn:microsoft.com/office/officeart/2005/8/layout/hierarchy1"/>
    <dgm:cxn modelId="{263A8279-C726-420B-B582-99FD0F4EE9CA}" type="presOf" srcId="{350A1840-847C-4279-9855-784D3D9E1E39}" destId="{E14C6C42-F8EC-4631-85D8-8FA7C62B538F}" srcOrd="0" destOrd="0" presId="urn:microsoft.com/office/officeart/2005/8/layout/hierarchy1"/>
    <dgm:cxn modelId="{D11D9181-3B0E-407C-B818-20E25C18DCA3}" type="presOf" srcId="{AD29CE2D-EC75-45A0-929B-783A5A3070A1}" destId="{8BD50BEC-050B-4B66-B2EC-9F5E33782FFA}" srcOrd="0" destOrd="0" presId="urn:microsoft.com/office/officeart/2005/8/layout/hierarchy1"/>
    <dgm:cxn modelId="{3451EF90-6E20-4E4C-BBAD-50D8D6D2A294}" srcId="{6EA05580-6E44-49D4-9DD8-0C75D95ED0BD}" destId="{B20D17D7-FC03-4853-9F51-7C7FA503A1A8}" srcOrd="0" destOrd="0" parTransId="{DB8BB4FC-19D3-4233-9912-3D5E1817E9CB}" sibTransId="{B66DF54B-CBE0-4E15-BCC0-B392F0A1AFC3}"/>
    <dgm:cxn modelId="{3250CEB7-FD8C-4ACE-9F04-2528F58179A4}" srcId="{6EA05580-6E44-49D4-9DD8-0C75D95ED0BD}" destId="{350A1840-847C-4279-9855-784D3D9E1E39}" srcOrd="2" destOrd="0" parTransId="{30910C21-C1C7-4464-94E8-EED95A6C3886}" sibTransId="{2936BE05-61B8-4878-834B-586BA50DB3AD}"/>
    <dgm:cxn modelId="{DDD4F6F8-22B4-4FBD-9062-596D9D16ECC4}" srcId="{6EA05580-6E44-49D4-9DD8-0C75D95ED0BD}" destId="{AD29CE2D-EC75-45A0-929B-783A5A3070A1}" srcOrd="1" destOrd="0" parTransId="{461A6BC6-7DF5-47E3-9948-21C443373F79}" sibTransId="{6CC428B3-3EC2-4853-8479-6EC382E1712E}"/>
    <dgm:cxn modelId="{093A5695-B7F6-409D-8D0F-CE969985D6DD}" type="presParOf" srcId="{75A86585-632B-456F-AA78-36B7673206F5}" destId="{715C8838-099C-48ED-B949-107CDB7C36AF}" srcOrd="0" destOrd="0" presId="urn:microsoft.com/office/officeart/2005/8/layout/hierarchy1"/>
    <dgm:cxn modelId="{82138B68-94B1-4187-BFF1-195C0FF8E100}" type="presParOf" srcId="{715C8838-099C-48ED-B949-107CDB7C36AF}" destId="{2DE3D292-A562-4B21-8AD7-E8BE74A0B265}" srcOrd="0" destOrd="0" presId="urn:microsoft.com/office/officeart/2005/8/layout/hierarchy1"/>
    <dgm:cxn modelId="{23CE754C-746C-4D98-8716-491EC316AF82}" type="presParOf" srcId="{2DE3D292-A562-4B21-8AD7-E8BE74A0B265}" destId="{CB997577-0957-447E-92AB-2D4E2E35D77F}" srcOrd="0" destOrd="0" presId="urn:microsoft.com/office/officeart/2005/8/layout/hierarchy1"/>
    <dgm:cxn modelId="{845E6D0E-AE7A-46F5-B472-5118C855738F}" type="presParOf" srcId="{2DE3D292-A562-4B21-8AD7-E8BE74A0B265}" destId="{E6FEB825-7549-4B87-9666-BA26CD24CBB9}" srcOrd="1" destOrd="0" presId="urn:microsoft.com/office/officeart/2005/8/layout/hierarchy1"/>
    <dgm:cxn modelId="{FDE4863D-164A-421E-86CA-E68D24908395}" type="presParOf" srcId="{715C8838-099C-48ED-B949-107CDB7C36AF}" destId="{43ECC715-FDCC-4F4D-8AAE-449367623794}" srcOrd="1" destOrd="0" presId="urn:microsoft.com/office/officeart/2005/8/layout/hierarchy1"/>
    <dgm:cxn modelId="{1BB1ADEB-2EBB-42BC-B2F0-55FB2F8305E2}" type="presParOf" srcId="{75A86585-632B-456F-AA78-36B7673206F5}" destId="{95F7C801-155D-402D-A105-FBA44C7AC712}" srcOrd="1" destOrd="0" presId="urn:microsoft.com/office/officeart/2005/8/layout/hierarchy1"/>
    <dgm:cxn modelId="{54FAC8F6-3657-4C21-8C2C-783036EB75EA}" type="presParOf" srcId="{95F7C801-155D-402D-A105-FBA44C7AC712}" destId="{8AF2A85B-1820-4463-8E96-880FCE27E38F}" srcOrd="0" destOrd="0" presId="urn:microsoft.com/office/officeart/2005/8/layout/hierarchy1"/>
    <dgm:cxn modelId="{905B2C22-E6CB-4A0A-AC13-E7B9D11B84A0}" type="presParOf" srcId="{8AF2A85B-1820-4463-8E96-880FCE27E38F}" destId="{1A350164-D404-4018-A224-1FC2427E127F}" srcOrd="0" destOrd="0" presId="urn:microsoft.com/office/officeart/2005/8/layout/hierarchy1"/>
    <dgm:cxn modelId="{809750DD-8821-48F6-BC31-26170D22493C}" type="presParOf" srcId="{8AF2A85B-1820-4463-8E96-880FCE27E38F}" destId="{8BD50BEC-050B-4B66-B2EC-9F5E33782FFA}" srcOrd="1" destOrd="0" presId="urn:microsoft.com/office/officeart/2005/8/layout/hierarchy1"/>
    <dgm:cxn modelId="{955D3E13-0B22-483E-8359-738C0195FF8A}" type="presParOf" srcId="{95F7C801-155D-402D-A105-FBA44C7AC712}" destId="{DAD2FC5D-0E2F-400A-88F1-5CBD0EAD6945}" srcOrd="1" destOrd="0" presId="urn:microsoft.com/office/officeart/2005/8/layout/hierarchy1"/>
    <dgm:cxn modelId="{E219FEFD-FB35-4D4C-AE60-B88A64A5155D}" type="presParOf" srcId="{75A86585-632B-456F-AA78-36B7673206F5}" destId="{62D852AF-9A37-4100-8D1E-FFAF64AB9293}" srcOrd="2" destOrd="0" presId="urn:microsoft.com/office/officeart/2005/8/layout/hierarchy1"/>
    <dgm:cxn modelId="{8B4476AE-2787-4310-AC43-9C45622096B3}" type="presParOf" srcId="{62D852AF-9A37-4100-8D1E-FFAF64AB9293}" destId="{0AE65B6F-2923-472C-94B5-A7AB83C33430}" srcOrd="0" destOrd="0" presId="urn:microsoft.com/office/officeart/2005/8/layout/hierarchy1"/>
    <dgm:cxn modelId="{DAA75272-BED3-4218-BC8A-27B7C1451C23}" type="presParOf" srcId="{0AE65B6F-2923-472C-94B5-A7AB83C33430}" destId="{7D1983A8-89FA-4162-91A4-B2E9AA072593}" srcOrd="0" destOrd="0" presId="urn:microsoft.com/office/officeart/2005/8/layout/hierarchy1"/>
    <dgm:cxn modelId="{7147823D-5B0C-4C64-8649-66DDAF9C18D3}" type="presParOf" srcId="{0AE65B6F-2923-472C-94B5-A7AB83C33430}" destId="{E14C6C42-F8EC-4631-85D8-8FA7C62B538F}" srcOrd="1" destOrd="0" presId="urn:microsoft.com/office/officeart/2005/8/layout/hierarchy1"/>
    <dgm:cxn modelId="{C60737B1-8A64-4DCE-BFAF-27D724C7C8BC}" type="presParOf" srcId="{62D852AF-9A37-4100-8D1E-FFAF64AB9293}" destId="{6F579DB8-4375-498C-90D8-2A6D4F74DCE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4AD0-0EDA-48E4-9F3D-CF684CACB335}">
      <dsp:nvSpPr>
        <dsp:cNvPr id="0" name=""/>
        <dsp:cNvSpPr/>
      </dsp:nvSpPr>
      <dsp:spPr>
        <a:xfrm>
          <a:off x="0" y="2134"/>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753F24-104B-43A6-AF43-AF340DC1E8F2}">
      <dsp:nvSpPr>
        <dsp:cNvPr id="0" name=""/>
        <dsp:cNvSpPr/>
      </dsp:nvSpPr>
      <dsp:spPr>
        <a:xfrm>
          <a:off x="0" y="2134"/>
          <a:ext cx="11533186" cy="72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t>Principles, not best </a:t>
          </a:r>
          <a:r>
            <a:rPr lang="en-GB" sz="3000" kern="1200">
              <a:latin typeface="Segoe UI Semibold"/>
            </a:rPr>
            <a:t>practices</a:t>
          </a:r>
          <a:endParaRPr lang="en-US" sz="3000" kern="1200"/>
        </a:p>
      </dsp:txBody>
      <dsp:txXfrm>
        <a:off x="0" y="2134"/>
        <a:ext cx="11533186" cy="727950"/>
      </dsp:txXfrm>
    </dsp:sp>
    <dsp:sp modelId="{6E0543DD-8427-497A-B9D2-EBEB9C7A444E}">
      <dsp:nvSpPr>
        <dsp:cNvPr id="0" name=""/>
        <dsp:cNvSpPr/>
      </dsp:nvSpPr>
      <dsp:spPr>
        <a:xfrm>
          <a:off x="0" y="730085"/>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BC1CA9-75FF-430C-A647-C3C5909BF147}">
      <dsp:nvSpPr>
        <dsp:cNvPr id="0" name=""/>
        <dsp:cNvSpPr/>
      </dsp:nvSpPr>
      <dsp:spPr>
        <a:xfrm>
          <a:off x="0" y="730085"/>
          <a:ext cx="11533186" cy="72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t>Characteristics, not processes</a:t>
          </a:r>
          <a:endParaRPr lang="en-US" sz="3000" kern="1200"/>
        </a:p>
      </dsp:txBody>
      <dsp:txXfrm>
        <a:off x="0" y="730085"/>
        <a:ext cx="11533186" cy="727950"/>
      </dsp:txXfrm>
    </dsp:sp>
    <dsp:sp modelId="{8D678674-2C00-4972-B810-F303063270D8}">
      <dsp:nvSpPr>
        <dsp:cNvPr id="0" name=""/>
        <dsp:cNvSpPr/>
      </dsp:nvSpPr>
      <dsp:spPr>
        <a:xfrm>
          <a:off x="0" y="1458036"/>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24470F-1C1C-4256-A783-DA1EEEF30D57}">
      <dsp:nvSpPr>
        <dsp:cNvPr id="0" name=""/>
        <dsp:cNvSpPr/>
      </dsp:nvSpPr>
      <dsp:spPr>
        <a:xfrm>
          <a:off x="0" y="1458036"/>
          <a:ext cx="11533186" cy="72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GB" sz="3000" kern="1200"/>
            <a:t>Not tied to </a:t>
          </a:r>
          <a:r>
            <a:rPr lang="en-GB" sz="3000" kern="1200">
              <a:latin typeface="Segoe UI Semibold"/>
            </a:rPr>
            <a:t>specific Microsoft</a:t>
          </a:r>
          <a:r>
            <a:rPr lang="en-GB" sz="3000" kern="1200"/>
            <a:t> platform and features</a:t>
          </a:r>
          <a:endParaRPr lang="en-US" sz="3000" kern="1200"/>
        </a:p>
      </dsp:txBody>
      <dsp:txXfrm>
        <a:off x="0" y="1458036"/>
        <a:ext cx="11533186" cy="727950"/>
      </dsp:txXfrm>
    </dsp:sp>
    <dsp:sp modelId="{EB79990F-1BAE-4E4F-8FB7-25E3DC704973}">
      <dsp:nvSpPr>
        <dsp:cNvPr id="0" name=""/>
        <dsp:cNvSpPr/>
      </dsp:nvSpPr>
      <dsp:spPr>
        <a:xfrm>
          <a:off x="0" y="2185987"/>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D93832-8A0E-4863-9BFB-0CCC65563997}">
      <dsp:nvSpPr>
        <dsp:cNvPr id="0" name=""/>
        <dsp:cNvSpPr/>
      </dsp:nvSpPr>
      <dsp:spPr>
        <a:xfrm>
          <a:off x="0" y="2185987"/>
          <a:ext cx="11533186" cy="72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t>Don’t forget </a:t>
          </a:r>
          <a:r>
            <a:rPr lang="en-GB" sz="3000" kern="1200">
              <a:latin typeface="Segoe UI Semibold"/>
            </a:rPr>
            <a:t>non-technical</a:t>
          </a:r>
          <a:r>
            <a:rPr lang="en-GB" sz="3000" kern="1200"/>
            <a:t> aspects</a:t>
          </a:r>
          <a:endParaRPr lang="en-US" sz="3000" kern="1200"/>
        </a:p>
      </dsp:txBody>
      <dsp:txXfrm>
        <a:off x="0" y="2185987"/>
        <a:ext cx="11533186" cy="727950"/>
      </dsp:txXfrm>
    </dsp:sp>
    <dsp:sp modelId="{2D4EDFD9-D016-484F-8A04-4E0F0962B444}">
      <dsp:nvSpPr>
        <dsp:cNvPr id="0" name=""/>
        <dsp:cNvSpPr/>
      </dsp:nvSpPr>
      <dsp:spPr>
        <a:xfrm>
          <a:off x="0" y="2913938"/>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409B3A-4C6E-4245-BE65-2159BBE57841}">
      <dsp:nvSpPr>
        <dsp:cNvPr id="0" name=""/>
        <dsp:cNvSpPr/>
      </dsp:nvSpPr>
      <dsp:spPr>
        <a:xfrm>
          <a:off x="0" y="2913938"/>
          <a:ext cx="11533186" cy="72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GB" sz="3000" kern="1200"/>
            <a:t>Think broadly</a:t>
          </a:r>
          <a:r>
            <a:rPr lang="en-GB" sz="3000" kern="1200">
              <a:latin typeface="Segoe UI Semibold"/>
            </a:rPr>
            <a:t> – not absolutes</a:t>
          </a:r>
          <a:endParaRPr lang="en-US" sz="3000" kern="1200"/>
        </a:p>
      </dsp:txBody>
      <dsp:txXfrm>
        <a:off x="0" y="2913938"/>
        <a:ext cx="11533186" cy="727950"/>
      </dsp:txXfrm>
    </dsp:sp>
    <dsp:sp modelId="{F4C694C1-F626-455F-89C9-57C3A56AC2B1}">
      <dsp:nvSpPr>
        <dsp:cNvPr id="0" name=""/>
        <dsp:cNvSpPr/>
      </dsp:nvSpPr>
      <dsp:spPr>
        <a:xfrm>
          <a:off x="0" y="3641889"/>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7DBF51-6569-4FE1-931F-9C0EC2FBC64A}">
      <dsp:nvSpPr>
        <dsp:cNvPr id="0" name=""/>
        <dsp:cNvSpPr/>
      </dsp:nvSpPr>
      <dsp:spPr>
        <a:xfrm>
          <a:off x="0" y="3641889"/>
          <a:ext cx="11533186" cy="72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b="0" kern="1200"/>
            <a:t>And, of course</a:t>
          </a:r>
          <a:r>
            <a:rPr lang="en-GB" sz="3000" b="0" kern="1200">
              <a:latin typeface="Segoe UI Semibold"/>
            </a:rPr>
            <a:t>:</a:t>
          </a:r>
          <a:r>
            <a:rPr lang="en-GB" sz="3000" b="1" kern="1200"/>
            <a:t> </a:t>
          </a:r>
          <a:r>
            <a:rPr lang="en-GB" sz="3000" b="0" i="1" kern="1200"/>
            <a:t>respect, inclusion, constructive challenge, decorum!</a:t>
          </a:r>
          <a:endParaRPr lang="en-US" sz="3000" b="0" i="1" kern="1200"/>
        </a:p>
      </dsp:txBody>
      <dsp:txXfrm>
        <a:off x="0" y="3641889"/>
        <a:ext cx="11533186" cy="727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97577-0957-447E-92AB-2D4E2E35D77F}">
      <dsp:nvSpPr>
        <dsp:cNvPr id="0" name=""/>
        <dsp:cNvSpPr/>
      </dsp:nvSpPr>
      <dsp:spPr>
        <a:xfrm>
          <a:off x="0" y="984914"/>
          <a:ext cx="3243708" cy="2059755"/>
        </a:xfrm>
        <a:prstGeom prst="roundRect">
          <a:avLst>
            <a:gd name="adj" fmla="val 10000"/>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6FEB825-7549-4B87-9666-BA26CD24CBB9}">
      <dsp:nvSpPr>
        <dsp:cNvPr id="0" name=""/>
        <dsp:cNvSpPr/>
      </dsp:nvSpPr>
      <dsp:spPr>
        <a:xfrm>
          <a:off x="360412" y="1327305"/>
          <a:ext cx="3243708" cy="2059755"/>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a:t>Identity?</a:t>
          </a:r>
          <a:endParaRPr lang="en-US" sz="4000" kern="1200"/>
        </a:p>
      </dsp:txBody>
      <dsp:txXfrm>
        <a:off x="420740" y="1387633"/>
        <a:ext cx="3123052" cy="1939099"/>
      </dsp:txXfrm>
    </dsp:sp>
    <dsp:sp modelId="{1A350164-D404-4018-A224-1FC2427E127F}">
      <dsp:nvSpPr>
        <dsp:cNvPr id="0" name=""/>
        <dsp:cNvSpPr/>
      </dsp:nvSpPr>
      <dsp:spPr>
        <a:xfrm>
          <a:off x="3964533" y="984914"/>
          <a:ext cx="3243708" cy="2059755"/>
        </a:xfrm>
        <a:prstGeom prst="roundRect">
          <a:avLst>
            <a:gd name="adj" fmla="val 10000"/>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BD50BEC-050B-4B66-B2EC-9F5E33782FFA}">
      <dsp:nvSpPr>
        <dsp:cNvPr id="0" name=""/>
        <dsp:cNvSpPr/>
      </dsp:nvSpPr>
      <dsp:spPr>
        <a:xfrm>
          <a:off x="4324945" y="1327305"/>
          <a:ext cx="3243708" cy="2059755"/>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a:t>Control?</a:t>
          </a:r>
          <a:endParaRPr lang="en-US" sz="4000" kern="1200"/>
        </a:p>
      </dsp:txBody>
      <dsp:txXfrm>
        <a:off x="4385273" y="1387633"/>
        <a:ext cx="3123052" cy="1939099"/>
      </dsp:txXfrm>
    </dsp:sp>
    <dsp:sp modelId="{7D1983A8-89FA-4162-91A4-B2E9AA072593}">
      <dsp:nvSpPr>
        <dsp:cNvPr id="0" name=""/>
        <dsp:cNvSpPr/>
      </dsp:nvSpPr>
      <dsp:spPr>
        <a:xfrm>
          <a:off x="7929066" y="984914"/>
          <a:ext cx="3243708" cy="2059755"/>
        </a:xfrm>
        <a:prstGeom prst="roundRect">
          <a:avLst>
            <a:gd name="adj" fmla="val 10000"/>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E14C6C42-F8EC-4631-85D8-8FA7C62B538F}">
      <dsp:nvSpPr>
        <dsp:cNvPr id="0" name=""/>
        <dsp:cNvSpPr/>
      </dsp:nvSpPr>
      <dsp:spPr>
        <a:xfrm>
          <a:off x="8289478" y="1327305"/>
          <a:ext cx="3243708" cy="2059755"/>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GB" sz="4000" kern="1200"/>
            <a:t>Monitoring?</a:t>
          </a:r>
          <a:endParaRPr lang="en-US" sz="4000" kern="1200"/>
        </a:p>
      </dsp:txBody>
      <dsp:txXfrm>
        <a:off x="8349806" y="1387633"/>
        <a:ext cx="3123052" cy="193909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8/23/2021 12:14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8/23/2021 12:10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8/23/2021 12:10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11</a:t>
            </a:fld>
            <a:endParaRPr lang="en-GB"/>
          </a:p>
        </p:txBody>
      </p:sp>
    </p:spTree>
    <p:extLst>
      <p:ext uri="{BB962C8B-B14F-4D97-AF65-F5344CB8AC3E}">
        <p14:creationId xmlns:p14="http://schemas.microsoft.com/office/powerpoint/2010/main" val="140027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12</a:t>
            </a:fld>
            <a:endParaRPr lang="en-GB"/>
          </a:p>
        </p:txBody>
      </p:sp>
    </p:spTree>
    <p:extLst>
      <p:ext uri="{BB962C8B-B14F-4D97-AF65-F5344CB8AC3E}">
        <p14:creationId xmlns:p14="http://schemas.microsoft.com/office/powerpoint/2010/main" val="3609459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Some of the documents are pretty big; this is the collaboration one. However, we have tried to ensure they are consistent in flavour, structure and style, so that you can easily grab different competencies and jump straight in.</a:t>
            </a:r>
          </a:p>
        </p:txBody>
      </p:sp>
      <p:sp>
        <p:nvSpPr>
          <p:cNvPr id="4" name="Slide Number Placeholder 3"/>
          <p:cNvSpPr>
            <a:spLocks noGrp="1"/>
          </p:cNvSpPr>
          <p:nvPr>
            <p:ph type="sldNum" sz="quarter" idx="5"/>
          </p:nvPr>
        </p:nvSpPr>
        <p:spPr/>
        <p:txBody>
          <a:bodyPr/>
          <a:lstStyle/>
          <a:p>
            <a:fld id="{BEF7187D-E6D4-4BDC-B741-2D2C3948D6E5}" type="slidenum">
              <a:rPr lang="en-GB" smtClean="0"/>
              <a:t>13</a:t>
            </a:fld>
            <a:endParaRPr lang="en-GB"/>
          </a:p>
        </p:txBody>
      </p:sp>
    </p:spTree>
    <p:extLst>
      <p:ext uri="{BB962C8B-B14F-4D97-AF65-F5344CB8AC3E}">
        <p14:creationId xmlns:p14="http://schemas.microsoft.com/office/powerpoint/2010/main" val="297144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MARC</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62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MARC</a:t>
            </a:r>
          </a:p>
        </p:txBody>
      </p:sp>
      <p:sp>
        <p:nvSpPr>
          <p:cNvPr id="4" name="Slide Number Placeholder 3"/>
          <p:cNvSpPr>
            <a:spLocks noGrp="1"/>
          </p:cNvSpPr>
          <p:nvPr>
            <p:ph type="sldNum" sz="quarter" idx="5"/>
          </p:nvPr>
        </p:nvSpPr>
        <p:spPr/>
        <p:txBody>
          <a:bodyPr/>
          <a:lstStyle/>
          <a:p>
            <a:fld id="{BEF7187D-E6D4-4BDC-B741-2D2C3948D6E5}" type="slidenum">
              <a:rPr lang="en-GB"/>
              <a:t>15</a:t>
            </a:fld>
            <a:endParaRPr lang="en-GB"/>
          </a:p>
        </p:txBody>
      </p:sp>
    </p:spTree>
    <p:extLst>
      <p:ext uri="{BB962C8B-B14F-4D97-AF65-F5344CB8AC3E}">
        <p14:creationId xmlns:p14="http://schemas.microsoft.com/office/powerpoint/2010/main" val="1497544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687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07303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838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308761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What are your biggest fears about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95055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10727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511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Segoe UI Light"/>
                <a:cs typeface="Segoe UI Light"/>
              </a:rPr>
              <a:t>Leading Questions</a:t>
            </a:r>
            <a:endParaRPr lang="en-GB">
              <a:cs typeface="Segoe UI Light" pitchFamily="34" charset="0"/>
            </a:endParaRPr>
          </a:p>
          <a:p>
            <a:endParaRPr lang="en-GB">
              <a:cs typeface="Segoe UI Light"/>
            </a:endParaRPr>
          </a:p>
          <a:p>
            <a:r>
              <a:rPr lang="en-GB">
                <a:latin typeface="Segoe UI Light"/>
                <a:cs typeface="Segoe UI Light"/>
              </a:rPr>
              <a:t>What does bad security look like?</a:t>
            </a:r>
          </a:p>
          <a:p>
            <a:endParaRPr lang="en-GB">
              <a:cs typeface="Segoe UI Light"/>
            </a:endParaRPr>
          </a:p>
          <a:p>
            <a:r>
              <a:rPr lang="en-GB">
                <a:latin typeface="Segoe UI Light"/>
                <a:cs typeface="Segoe UI Light"/>
              </a:rPr>
              <a:t>What are 'barely' adequate organisations doing? What are Mom and Pop organisations like?</a:t>
            </a:r>
          </a:p>
          <a:p>
            <a:endParaRPr lang="en-GB">
              <a:latin typeface="Segoe UI Light"/>
              <a:cs typeface="Segoe UI Light"/>
            </a:endParaRPr>
          </a:p>
          <a:p>
            <a:r>
              <a:rPr lang="en-GB">
                <a:latin typeface="Segoe UI Light"/>
                <a:cs typeface="Segoe UI Light"/>
              </a:rPr>
              <a:t>Phased deployment of controls</a:t>
            </a:r>
          </a:p>
          <a:p>
            <a:endParaRPr lang="en-GB">
              <a:cs typeface="Segoe UI Light"/>
            </a:endParaRPr>
          </a:p>
          <a:p>
            <a:endParaRPr lang="en-GB">
              <a:cs typeface="Segoe UI Light"/>
            </a:endParaRPr>
          </a:p>
        </p:txBody>
      </p:sp>
      <p:sp>
        <p:nvSpPr>
          <p:cNvPr id="4" name="Slide Number Placeholder 3"/>
          <p:cNvSpPr>
            <a:spLocks noGrp="1"/>
          </p:cNvSpPr>
          <p:nvPr>
            <p:ph type="sldNum" sz="quarter" idx="5"/>
          </p:nvPr>
        </p:nvSpPr>
        <p:spPr/>
        <p:txBody>
          <a:bodyPr/>
          <a:lstStyle/>
          <a:p>
            <a:fld id="{BEF7187D-E6D4-4BDC-B741-2D2C3948D6E5}" type="slidenum">
              <a:rPr lang="en-GB" smtClean="0"/>
              <a:t>22</a:t>
            </a:fld>
            <a:endParaRPr lang="en-GB"/>
          </a:p>
        </p:txBody>
      </p:sp>
    </p:spTree>
    <p:extLst>
      <p:ext uri="{BB962C8B-B14F-4D97-AF65-F5344CB8AC3E}">
        <p14:creationId xmlns:p14="http://schemas.microsoft.com/office/powerpoint/2010/main" val="3842393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Segoe UI Light"/>
                <a:cs typeface="Segoe UI Light"/>
              </a:rPr>
              <a:t>Leading Questions</a:t>
            </a:r>
            <a:endParaRPr lang="en-GB">
              <a:cs typeface="Segoe UI Light" pitchFamily="34" charset="0"/>
            </a:endParaRPr>
          </a:p>
          <a:p>
            <a:endParaRPr lang="en-GB">
              <a:cs typeface="Segoe UI Light"/>
            </a:endParaRPr>
          </a:p>
          <a:p>
            <a:endParaRPr lang="en-GB">
              <a:cs typeface="Segoe UI Light"/>
            </a:endParaRPr>
          </a:p>
        </p:txBody>
      </p:sp>
      <p:sp>
        <p:nvSpPr>
          <p:cNvPr id="4" name="Slide Number Placeholder 3"/>
          <p:cNvSpPr>
            <a:spLocks noGrp="1"/>
          </p:cNvSpPr>
          <p:nvPr>
            <p:ph type="sldNum" sz="quarter" idx="5"/>
          </p:nvPr>
        </p:nvSpPr>
        <p:spPr/>
        <p:txBody>
          <a:bodyPr/>
          <a:lstStyle/>
          <a:p>
            <a:fld id="{BEF7187D-E6D4-4BDC-B741-2D2C3948D6E5}" type="slidenum">
              <a:rPr lang="en-GB" smtClean="0"/>
              <a:t>23</a:t>
            </a:fld>
            <a:endParaRPr lang="en-GB"/>
          </a:p>
        </p:txBody>
      </p:sp>
    </p:spTree>
    <p:extLst>
      <p:ext uri="{BB962C8B-B14F-4D97-AF65-F5344CB8AC3E}">
        <p14:creationId xmlns:p14="http://schemas.microsoft.com/office/powerpoint/2010/main" val="1063196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Segoe UI Light"/>
                <a:cs typeface="Segoe UI Light"/>
              </a:rPr>
              <a:t>What is 'Good enough'</a:t>
            </a:r>
          </a:p>
          <a:p>
            <a:r>
              <a:rPr lang="en-GB">
                <a:latin typeface="Segoe UI Light"/>
                <a:cs typeface="Segoe UI Light"/>
              </a:rPr>
              <a:t>What would you do if your organization was resource (time, money skill) constrained?</a:t>
            </a:r>
          </a:p>
          <a:p>
            <a:endParaRPr lang="en-GB">
              <a:cs typeface="Segoe UI Light"/>
            </a:endParaRPr>
          </a:p>
        </p:txBody>
      </p:sp>
      <p:sp>
        <p:nvSpPr>
          <p:cNvPr id="4" name="Slide Number Placeholder 3"/>
          <p:cNvSpPr>
            <a:spLocks noGrp="1"/>
          </p:cNvSpPr>
          <p:nvPr>
            <p:ph type="sldNum" sz="quarter" idx="5"/>
          </p:nvPr>
        </p:nvSpPr>
        <p:spPr/>
        <p:txBody>
          <a:bodyPr/>
          <a:lstStyle/>
          <a:p>
            <a:fld id="{BEF7187D-E6D4-4BDC-B741-2D2C3948D6E5}" type="slidenum">
              <a:rPr lang="en-GB" smtClean="0"/>
              <a:t>24</a:t>
            </a:fld>
            <a:endParaRPr lang="en-GB"/>
          </a:p>
        </p:txBody>
      </p:sp>
    </p:spTree>
    <p:extLst>
      <p:ext uri="{BB962C8B-B14F-4D97-AF65-F5344CB8AC3E}">
        <p14:creationId xmlns:p14="http://schemas.microsoft.com/office/powerpoint/2010/main" val="3977405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EF7187D-E6D4-4BDC-B741-2D2C3948D6E5}" type="slidenum">
              <a:rPr lang="en-GB" smtClean="0"/>
              <a:t>25</a:t>
            </a:fld>
            <a:endParaRPr lang="en-GB"/>
          </a:p>
        </p:txBody>
      </p:sp>
    </p:spTree>
    <p:extLst>
      <p:ext uri="{BB962C8B-B14F-4D97-AF65-F5344CB8AC3E}">
        <p14:creationId xmlns:p14="http://schemas.microsoft.com/office/powerpoint/2010/main" val="2821019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Segoe UI Light"/>
                <a:cs typeface="Segoe UI Light"/>
              </a:rPr>
              <a:t>Leading Questions</a:t>
            </a:r>
          </a:p>
          <a:p>
            <a:endParaRPr lang="en-GB">
              <a:cs typeface="Segoe UI Light"/>
            </a:endParaRPr>
          </a:p>
          <a:p>
            <a:r>
              <a:rPr lang="en-GB">
                <a:latin typeface="Segoe UI Light"/>
                <a:cs typeface="Segoe UI Light"/>
              </a:rPr>
              <a:t>What would amazing security look like?</a:t>
            </a:r>
            <a:endParaRPr lang="en-GB">
              <a:cs typeface="Segoe UI Light"/>
            </a:endParaRPr>
          </a:p>
        </p:txBody>
      </p:sp>
      <p:sp>
        <p:nvSpPr>
          <p:cNvPr id="4" name="Slide Number Placeholder 3"/>
          <p:cNvSpPr>
            <a:spLocks noGrp="1"/>
          </p:cNvSpPr>
          <p:nvPr>
            <p:ph type="sldNum" sz="quarter" idx="5"/>
          </p:nvPr>
        </p:nvSpPr>
        <p:spPr/>
        <p:txBody>
          <a:bodyPr/>
          <a:lstStyle/>
          <a:p>
            <a:fld id="{BEF7187D-E6D4-4BDC-B741-2D2C3948D6E5}" type="slidenum">
              <a:rPr lang="en-GB" smtClean="0"/>
              <a:t>26</a:t>
            </a:fld>
            <a:endParaRPr lang="en-GB"/>
          </a:p>
        </p:txBody>
      </p:sp>
    </p:spTree>
    <p:extLst>
      <p:ext uri="{BB962C8B-B14F-4D97-AF65-F5344CB8AC3E}">
        <p14:creationId xmlns:p14="http://schemas.microsoft.com/office/powerpoint/2010/main" val="3612727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Segoe UI Light"/>
            </a:endParaRPr>
          </a:p>
          <a:p>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238968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01522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925176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30</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 (5 min)</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4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8/23/2021 12:12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MM4M365 is based on the Capability Maturity Model which was created in 1986. </a:t>
            </a:r>
          </a:p>
          <a:p>
            <a:r>
              <a:rPr lang="en-US">
                <a:cs typeface="Calibri"/>
              </a:rPr>
              <a:t>The CMM was designed to help organizations build better software and is founded in software development process and has 5 levels running from Level 1 to Level 5, the Holy Grail (and often as elusive!).</a:t>
            </a:r>
          </a:p>
          <a:p>
            <a:endParaRPr lang="en-US">
              <a:cs typeface="Calibri"/>
            </a:endParaRPr>
          </a:p>
          <a:p>
            <a:r>
              <a:rPr lang="en-US" b="1">
                <a:cs typeface="Calibri"/>
              </a:rPr>
              <a:t>Level 1 - Initial</a:t>
            </a:r>
          </a:p>
          <a:p>
            <a:r>
              <a:rPr lang="en-US">
                <a:cs typeface="Calibri"/>
              </a:rPr>
              <a:t>The model starts at Level 1 which is the intro level, where things are chaotic and processes are not documented, poorly controlled and react to the environment that they exist within.</a:t>
            </a:r>
          </a:p>
          <a:p>
            <a:endParaRPr lang="en-US">
              <a:cs typeface="Calibri"/>
            </a:endParaRPr>
          </a:p>
          <a:p>
            <a:r>
              <a:rPr lang="en-US" b="1">
                <a:cs typeface="Calibri"/>
              </a:rPr>
              <a:t>Level 2 - Managed</a:t>
            </a:r>
          </a:p>
          <a:p>
            <a:r>
              <a:rPr lang="en-US">
                <a:cs typeface="Calibri"/>
              </a:rPr>
              <a:t>Managed is where things start to improve and some effort is made to document the processes. However, the processes are not enforced and vary from one area of the business to another. The processes are still not well thought out and are often reacting to their environment.</a:t>
            </a:r>
          </a:p>
          <a:p>
            <a:endParaRPr lang="en-US">
              <a:cs typeface="Calibri"/>
            </a:endParaRPr>
          </a:p>
          <a:p>
            <a:r>
              <a:rPr lang="en-US" b="1">
                <a:cs typeface="Calibri"/>
              </a:rPr>
              <a:t>Level 3 – Defined</a:t>
            </a:r>
            <a:br>
              <a:rPr lang="en-US" b="1">
                <a:cs typeface="Calibri"/>
              </a:rPr>
            </a:br>
            <a:r>
              <a:rPr lang="en-US">
                <a:cs typeface="Calibri"/>
              </a:rPr>
              <a:t>This really takes us up a notch and processes are documented and now enforced so that they are consistent across the organization. More thought has been put into them and they are proactive.</a:t>
            </a:r>
          </a:p>
          <a:p>
            <a:endParaRPr lang="en-US">
              <a:cs typeface="Calibri"/>
            </a:endParaRPr>
          </a:p>
          <a:p>
            <a:r>
              <a:rPr lang="en-US" b="1">
                <a:cs typeface="Calibri"/>
              </a:rPr>
              <a:t>Level 4 – Quantitatively Managed</a:t>
            </a:r>
          </a:p>
          <a:p>
            <a:r>
              <a:rPr lang="en-US">
                <a:cs typeface="Calibri"/>
              </a:rPr>
              <a:t>This level takes those documented processes which are being consistently applied across the business and adds measures to them so that we can see how effective they are. Its interesting to see how these principles are so similar to agile approaches. </a:t>
            </a:r>
          </a:p>
          <a:p>
            <a:endParaRPr lang="en-US">
              <a:cs typeface="Calibri"/>
            </a:endParaRPr>
          </a:p>
          <a:p>
            <a:r>
              <a:rPr lang="en-US" b="1">
                <a:cs typeface="Calibri"/>
              </a:rPr>
              <a:t>Level 5 – Optimizing</a:t>
            </a:r>
          </a:p>
          <a:p>
            <a:r>
              <a:rPr lang="en-US">
                <a:cs typeface="Calibri"/>
              </a:rPr>
              <a:t>As I mentioned this is the holy grail now that we have measured processes in place we can start to tweak the process and see how that affects their performance. We can experiment and choose the tweaks which provide improvement.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32</a:t>
            </a:fld>
            <a:endParaRPr lang="en-GB"/>
          </a:p>
        </p:txBody>
      </p:sp>
    </p:spTree>
    <p:extLst>
      <p:ext uri="{BB962C8B-B14F-4D97-AF65-F5344CB8AC3E}">
        <p14:creationId xmlns:p14="http://schemas.microsoft.com/office/powerpoint/2010/main" val="283197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39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04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5"/>
          </p:nvPr>
        </p:nvSpPr>
        <p:spPr/>
        <p:txBody>
          <a:bodyPr/>
          <a:lstStyle/>
          <a:p>
            <a:fld id="{BEF7187D-E6D4-4BDC-B741-2D2C3948D6E5}" type="slidenum">
              <a:rPr lang="en-GB"/>
              <a:t>7</a:t>
            </a:fld>
            <a:endParaRPr lang="en-GB"/>
          </a:p>
        </p:txBody>
      </p:sp>
    </p:spTree>
    <p:extLst>
      <p:ext uri="{BB962C8B-B14F-4D97-AF65-F5344CB8AC3E}">
        <p14:creationId xmlns:p14="http://schemas.microsoft.com/office/powerpoint/2010/main" val="3238559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 (5 min)</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47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500">
                <a:latin typeface="Segoe UI Light" panose="020B0502040204020203" pitchFamily="34" charset="0"/>
                <a:cs typeface="Segoe UI Light" panose="020B0502040204020203" pitchFamily="34" charset="0"/>
              </a:rPr>
              <a:t>-Improve organization: this technology is most successful when we are using it to solve existing challenges in the organization. Maybe you are struggling with raising transparency in decision making- this is a great opportunity for SP communication sites and news.</a:t>
            </a:r>
          </a:p>
          <a:p>
            <a:endParaRPr lang="en-US" sz="2500">
              <a:latin typeface="Segoe UI Light" panose="020B0502040204020203" pitchFamily="34" charset="0"/>
              <a:cs typeface="Segoe UI Light" panose="020B0502040204020203" pitchFamily="34" charset="0"/>
            </a:endParaRPr>
          </a:p>
          <a:p>
            <a:r>
              <a:rPr lang="en-US" sz="2500">
                <a:latin typeface="Segoe UI Light" panose="020B0502040204020203" pitchFamily="34" charset="0"/>
                <a:ea typeface="+mn-lt"/>
                <a:cs typeface="Segoe UI Light" panose="020B0502040204020203" pitchFamily="34" charset="0"/>
              </a:rPr>
              <a:t>-Benchmark company and department: provides a rubric to measure the current state which will be critical in measuring growth and tracking ROI to share with stakeholders or decision makers. Collaboration and communication are softer topics so this develops the language to begin measuring it all. M365 is so much more than usage statistics because we are shifting the way people are working and communicating to solve these real-world problems</a:t>
            </a:r>
          </a:p>
          <a:p>
            <a:endParaRPr lang="en-US" sz="2500">
              <a:latin typeface="Segoe UI Light" panose="020B0502040204020203" pitchFamily="34" charset="0"/>
              <a:ea typeface="+mn-lt"/>
              <a:cs typeface="Segoe UI Light" panose="020B0502040204020203" pitchFamily="34" charset="0"/>
            </a:endParaRPr>
          </a:p>
          <a:p>
            <a:r>
              <a:rPr lang="en-US" sz="2500">
                <a:latin typeface="Segoe UI Light" panose="020B0502040204020203" pitchFamily="34" charset="0"/>
                <a:ea typeface="+mn-lt"/>
                <a:cs typeface="Segoe UI Light" panose="020B0502040204020203" pitchFamily="34" charset="0"/>
              </a:rPr>
              <a:t>-Select appropriate approach - Not one size fits all. Your company size, culture, goals, and industry all have impacts of what is the right maturity level for your organization. A 6 person company may never need to be at the 500 level for Communication. This model does not dictate any levels as better than others but instead focuses on the impacts so you can choose which matter the most to support your objectives.</a:t>
            </a:r>
          </a:p>
          <a:p>
            <a:endParaRPr lang="en-US" sz="2500">
              <a:latin typeface="Segoe UI Light" panose="020B0502040204020203" pitchFamily="34" charset="0"/>
              <a:ea typeface="+mn-lt"/>
              <a:cs typeface="Segoe UI Light" panose="020B0502040204020203" pitchFamily="34" charset="0"/>
            </a:endParaRPr>
          </a:p>
          <a:p>
            <a:r>
              <a:rPr lang="en-US" sz="2500">
                <a:latin typeface="Segoe UI Light" panose="020B0502040204020203" pitchFamily="34" charset="0"/>
                <a:ea typeface="+mn-lt"/>
                <a:cs typeface="Segoe UI Light" panose="020B0502040204020203" pitchFamily="34" charset="0"/>
              </a:rPr>
              <a:t>-Develop an organizational business and technical roadmap: Now that we know current state and identified future state, you can use the How To articles to navigate a plan to get there which enables you to lead and support strategic planning, with </a:t>
            </a:r>
            <a:r>
              <a:rPr lang="en-US" sz="2500">
                <a:latin typeface="Segoe UI Light" panose="020B0502040204020203" pitchFamily="34" charset="0"/>
                <a:cs typeface="Segoe UI Light" panose="020B0502040204020203" pitchFamily="34" charset="0"/>
              </a:rPr>
              <a:t>senior management.</a:t>
            </a:r>
          </a:p>
          <a:p>
            <a:endParaRPr lang="en-US" sz="2500">
              <a:latin typeface="Segoe UI Light" panose="020B0502040204020203" pitchFamily="34" charset="0"/>
              <a:ea typeface="+mn-lt"/>
              <a:cs typeface="Segoe UI Light" panose="020B0502040204020203" pitchFamily="34" charset="0"/>
            </a:endParaRPr>
          </a:p>
          <a:p>
            <a:r>
              <a:rPr lang="en-US" sz="2500">
                <a:latin typeface="Segoe UI Light" panose="020B0502040204020203" pitchFamily="34" charset="0"/>
                <a:cs typeface="Segoe UI Light" panose="020B0502040204020203" pitchFamily="34" charset="0"/>
              </a:rPr>
              <a:t>-Align implementation needs and objectives- maybe you are at the beginning of your journey, your current state is Level 0 so you can choose which level you want to begin. Some organizations might need to begin at 300 for M365 to be impactful. Aligning on impact allows you to focus the tradition requirements conversation for M365 on the outcome objectives which is really about the change you are seeking in working better together.</a:t>
            </a:r>
          </a:p>
          <a:p>
            <a:endParaRPr lang="en-US" sz="2500">
              <a:latin typeface="Segoe UI Light" panose="020B0502040204020203" pitchFamily="34" charset="0"/>
              <a:cs typeface="Segoe UI Light" panose="020B0502040204020203" pitchFamily="34" charset="0"/>
            </a:endParaRPr>
          </a:p>
          <a:p>
            <a:r>
              <a:rPr lang="en-US" sz="2500">
                <a:highlight>
                  <a:srgbClr val="FFFF00"/>
                </a:highlight>
                <a:latin typeface="Segoe UI Light" panose="020B0502040204020203" pitchFamily="34" charset="0"/>
                <a:cs typeface="Segoe UI Light" panose="020B0502040204020203" pitchFamily="34" charset="0"/>
              </a:rPr>
              <a:t>-Discuss use of the platform with IT – not just technology: expanding IT’s understanding past the systems themselves to the outcome objectives it supports</a:t>
            </a:r>
          </a:p>
          <a:p>
            <a:endParaRPr lang="en-US" sz="2500">
              <a:highlight>
                <a:srgbClr val="FFFF00"/>
              </a:highlight>
              <a:latin typeface="Segoe UI Light" panose="020B0502040204020203" pitchFamily="34" charset="0"/>
              <a:ea typeface="+mn-lt"/>
              <a:cs typeface="Segoe UI Light" panose="020B0502040204020203" pitchFamily="34" charset="0"/>
            </a:endParaRPr>
          </a:p>
          <a:p>
            <a:r>
              <a:rPr lang="en-US" sz="2500">
                <a:latin typeface="Segoe UI Light" panose="020B0502040204020203" pitchFamily="34" charset="0"/>
                <a:ea typeface="+mn-lt"/>
                <a:cs typeface="Segoe UI Light" panose="020B0502040204020203" pitchFamily="34" charset="0"/>
              </a:rPr>
              <a:t>-Socialization tool: Majority of your colleague using M365 aren’t IT professionals and don’t spend the amount of time we all do understanding the platform. The Maturity Model is a cliff’s notes version of what is possible. Useful artifact to share with your colleagues to increase their understanding of the platform. Even better- it is community maintained reducing your individual burden of creating these resources for the org!</a:t>
            </a:r>
          </a:p>
          <a:p>
            <a:endParaRPr lang="en-US"/>
          </a:p>
        </p:txBody>
      </p:sp>
      <p:sp>
        <p:nvSpPr>
          <p:cNvPr id="4" name="Slide Number Placeholder 3"/>
          <p:cNvSpPr>
            <a:spLocks noGrp="1"/>
          </p:cNvSpPr>
          <p:nvPr>
            <p:ph type="sldNum" sz="quarter" idx="5"/>
          </p:nvPr>
        </p:nvSpPr>
        <p:spPr/>
        <p:txBody>
          <a:bodyPr/>
          <a:lstStyle/>
          <a:p>
            <a:fld id="{BEF7187D-E6D4-4BDC-B741-2D2C3948D6E5}" type="slidenum">
              <a:rPr lang="en-GB"/>
              <a:t>10</a:t>
            </a:fld>
            <a:endParaRPr lang="en-GB"/>
          </a:p>
        </p:txBody>
      </p:sp>
    </p:spTree>
    <p:extLst>
      <p:ext uri="{BB962C8B-B14F-4D97-AF65-F5344CB8AC3E}">
        <p14:creationId xmlns:p14="http://schemas.microsoft.com/office/powerpoint/2010/main" val="3776046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6434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23/08/2021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8732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615"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60" r:id="rId26"/>
    <p:sldLayoutId id="2147484561" r:id="rId27"/>
    <p:sldLayoutId id="2147484562" r:id="rId28"/>
    <p:sldLayoutId id="2147484563" r:id="rId29"/>
    <p:sldLayoutId id="2147484554" r:id="rId30"/>
    <p:sldLayoutId id="2147484555" r:id="rId31"/>
    <p:sldLayoutId id="2147484556" r:id="rId32"/>
    <p:sldLayoutId id="2147484557" r:id="rId33"/>
    <p:sldLayoutId id="2147484558" r:id="rId34"/>
    <p:sldLayoutId id="2147484559" r:id="rId35"/>
    <p:sldLayoutId id="2147484549" r:id="rId36"/>
    <p:sldLayoutId id="2147484611" r:id="rId37"/>
    <p:sldLayoutId id="2147484612" r:id="rId38"/>
    <p:sldLayoutId id="2147484616" r:id="rId39"/>
    <p:sldLayoutId id="2147484618" r:id="rId4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9.xml"/><Relationship Id="rId16" Type="http://schemas.openxmlformats.org/officeDocument/2006/relationships/image" Target="../media/image38.png"/><Relationship Id="rId1" Type="http://schemas.openxmlformats.org/officeDocument/2006/relationships/slideLayout" Target="../slideLayouts/slideLayout40.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hyperlink" Target="https://symp.info/MM4M365-SelfAssessment" TargetMode="External"/><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hyperlink" Target="https://aka.ms/sharing-is-caring" TargetMode="External"/><Relationship Id="rId5" Type="http://schemas.openxmlformats.org/officeDocument/2006/relationships/hyperlink" Target="https://symp.info/MM4M365Discussion" TargetMode="External"/><Relationship Id="rId4" Type="http://schemas.openxmlformats.org/officeDocument/2006/relationships/hyperlink" Target="https://symp.info/MM4M365Surve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7.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Capability_Maturity_Model_Integration" TargetMode="External"/><Relationship Id="rId2" Type="http://schemas.openxmlformats.org/officeDocument/2006/relationships/notesSlide" Target="../notesSlides/notesSlide31.xml"/><Relationship Id="rId1" Type="http://schemas.openxmlformats.org/officeDocument/2006/relationships/slideLayout" Target="../slideLayouts/slideLayout40.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8.xml"/><Relationship Id="rId5" Type="http://schemas.openxmlformats.org/officeDocument/2006/relationships/image" Target="../media/image2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9.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5137" y="2655319"/>
            <a:ext cx="8229599" cy="1828800"/>
          </a:xfrm>
        </p:spPr>
        <p:txBody>
          <a:bodyPr/>
          <a:lstStyle/>
          <a:p>
            <a:r>
              <a:rPr lang="en-US" sz="3600"/>
              <a:t>Maturity Model for Microsoft 365 </a:t>
            </a:r>
            <a:br>
              <a:rPr lang="en-US" sz="3600"/>
            </a:br>
            <a:r>
              <a:rPr lang="en-US" sz="3600"/>
              <a:t>Practitioners</a:t>
            </a:r>
          </a:p>
        </p:txBody>
      </p:sp>
      <p:sp>
        <p:nvSpPr>
          <p:cNvPr id="8" name="Text Placeholder 7"/>
          <p:cNvSpPr>
            <a:spLocks noGrp="1"/>
          </p:cNvSpPr>
          <p:nvPr>
            <p:ph type="body" sz="quarter" idx="12"/>
          </p:nvPr>
        </p:nvSpPr>
        <p:spPr>
          <a:xfrm>
            <a:off x="472032" y="4449762"/>
            <a:ext cx="8527440" cy="730183"/>
          </a:xfrm>
        </p:spPr>
        <p:txBody>
          <a:bodyPr vert="horz" wrap="square" lIns="0" tIns="109728" rIns="164592" bIns="109728" rtlCol="0" anchor="t">
            <a:noAutofit/>
          </a:bodyPr>
          <a:lstStyle/>
          <a:p>
            <a:pPr>
              <a:lnSpc>
                <a:spcPct val="100000"/>
              </a:lnSpc>
            </a:pPr>
            <a:r>
              <a:rPr lang="en-US"/>
              <a:t>April 2021</a:t>
            </a:r>
          </a:p>
          <a:p>
            <a:pPr>
              <a:lnSpc>
                <a:spcPct val="100000"/>
              </a:lnSpc>
            </a:pPr>
            <a:endParaRPr lang="en-US"/>
          </a:p>
          <a:p>
            <a:pPr>
              <a:lnSpc>
                <a:spcPct val="100000"/>
              </a:lnSpc>
            </a:pPr>
            <a:r>
              <a:rPr lang="en-US" b="1">
                <a:cs typeface="Segoe UI"/>
              </a:rPr>
              <a:t>⭐Guest star⭐</a:t>
            </a:r>
            <a:r>
              <a:rPr lang="en-US">
                <a:cs typeface="Segoe UI"/>
              </a:rPr>
              <a:t> Liam Cleary, </a:t>
            </a:r>
            <a:r>
              <a:rPr lang="en-US" err="1">
                <a:cs typeface="Segoe UI"/>
              </a:rPr>
              <a:t>Shareplicity</a:t>
            </a:r>
            <a:r>
              <a:rPr lang="en-US">
                <a:cs typeface="Segoe UI"/>
              </a:rPr>
              <a:t> | @helloitsliam</a:t>
            </a:r>
            <a:endParaRPr lang="en-US"/>
          </a:p>
          <a:p>
            <a:pPr>
              <a:lnSpc>
                <a:spcPct val="100000"/>
              </a:lnSpc>
            </a:pPr>
            <a:r>
              <a:rPr lang="en-US"/>
              <a:t>Emily Mancini, Sympraxis Consulting | @eemancini</a:t>
            </a:r>
            <a:br>
              <a:rPr lang="en-US"/>
            </a:br>
            <a:r>
              <a:rPr lang="en-US"/>
              <a:t>Marc Anderson, Sympraxis Consulting | @sympmarc</a:t>
            </a:r>
            <a:endParaRPr lang="en-US">
              <a:cs typeface="Segoe UI"/>
            </a:endParaRPr>
          </a:p>
          <a:p>
            <a:pPr>
              <a:lnSpc>
                <a:spcPct val="100000"/>
              </a:lnSpc>
            </a:pPr>
            <a:r>
              <a:rPr lang="en-US"/>
              <a:t>Simon Doy, </a:t>
            </a:r>
            <a:r>
              <a:rPr lang="en-US" err="1"/>
              <a:t>iThink</a:t>
            </a:r>
            <a:r>
              <a:rPr lang="en-US"/>
              <a:t> 365 | @simondoy</a:t>
            </a:r>
            <a:endParaRPr lang="en-US">
              <a:cs typeface="Segoe UI"/>
            </a:endParaRPr>
          </a:p>
          <a:p>
            <a:pPr>
              <a:lnSpc>
                <a:spcPct val="100000"/>
              </a:lnSpc>
            </a:pPr>
            <a:r>
              <a:rPr lang="en-US"/>
              <a:t>Simon Hudson, Novia Consulting | @simonjhudson</a:t>
            </a:r>
            <a:endParaRPr lang="en-US">
              <a:cs typeface="Segoe UI"/>
            </a:endParaRPr>
          </a:p>
          <a:p>
            <a:pPr>
              <a:lnSpc>
                <a:spcPct val="100000"/>
              </a:lnSpc>
            </a:pPr>
            <a:endParaRPr lang="en-US">
              <a:cs typeface="Segoe UI"/>
            </a:endParaRPr>
          </a:p>
          <a:p>
            <a:pPr>
              <a:lnSpc>
                <a:spcPct val="100000"/>
              </a:lnSpc>
            </a:pPr>
            <a:r>
              <a:rPr lang="en-US" i="1">
                <a:cs typeface="Segoe UI"/>
              </a:rPr>
              <a:t>Initiative started by Sadie Van Buren as SharePoint Maturity Model in 2010</a:t>
            </a:r>
          </a:p>
          <a:p>
            <a:endParaRPr lang="en-US"/>
          </a:p>
          <a:p>
            <a:endParaRPr lang="en-US"/>
          </a:p>
        </p:txBody>
      </p:sp>
      <p:sp>
        <p:nvSpPr>
          <p:cNvPr id="5" name="TextBox 4">
            <a:extLst>
              <a:ext uri="{FF2B5EF4-FFF2-40B4-BE49-F238E27FC236}">
                <a16:creationId xmlns:a16="http://schemas.microsoft.com/office/drawing/2014/main" id="{20A45B51-22B0-485E-9E58-6F374C4E71CE}"/>
              </a:ext>
            </a:extLst>
          </p:cNvPr>
          <p:cNvSpPr txBox="1"/>
          <p:nvPr/>
        </p:nvSpPr>
        <p:spPr>
          <a:xfrm>
            <a:off x="393700" y="897664"/>
            <a:ext cx="6896100" cy="2123658"/>
          </a:xfrm>
          <a:prstGeom prst="rect">
            <a:avLst/>
          </a:prstGeom>
          <a:noFill/>
        </p:spPr>
        <p:txBody>
          <a:bodyPr wrap="square">
            <a:spAutoFit/>
          </a:bodyPr>
          <a:lstStyle>
            <a:defPPr>
              <a:defRPr lang="en-US"/>
            </a:defPPr>
            <a:lvl1pPr>
              <a:defRPr sz="4400" b="1">
                <a:solidFill>
                  <a:schemeClr val="accent1"/>
                </a:solidFill>
                <a:latin typeface="Segoe UI Light"/>
                <a:cs typeface="Segoe UI Light"/>
              </a:defRPr>
            </a:lvl1pPr>
          </a:lstStyle>
          <a:p>
            <a:r>
              <a:rPr lang="en-US" dirty="0"/>
              <a:t>Introducing Practitioners for</a:t>
            </a:r>
          </a:p>
          <a:p>
            <a:r>
              <a:rPr lang="en-US" dirty="0"/>
              <a:t>Maturity Model</a:t>
            </a:r>
          </a:p>
          <a:p>
            <a:r>
              <a:rPr lang="en-US" dirty="0"/>
              <a:t>for Microsoft 365</a:t>
            </a: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160637"/>
            <a:ext cx="10073797" cy="616792"/>
          </a:xfrm>
        </p:spPr>
        <p:txBody>
          <a:bodyPr>
            <a:noAutofit/>
          </a:bodyPr>
          <a:lstStyle/>
          <a:p>
            <a:r>
              <a:rPr lang="en-US" sz="3264">
                <a:solidFill>
                  <a:schemeClr val="tx1"/>
                </a:solidFill>
                <a:ea typeface="+mj-lt"/>
                <a:cs typeface="+mj-lt"/>
              </a:rPr>
              <a:t>MM4M365 aligns the company on what can </a:t>
            </a:r>
            <a:br>
              <a:rPr lang="en-US" sz="3264">
                <a:solidFill>
                  <a:schemeClr val="tx1"/>
                </a:solidFill>
                <a:ea typeface="+mj-lt"/>
                <a:cs typeface="+mj-lt"/>
              </a:rPr>
            </a:br>
            <a:r>
              <a:rPr lang="en-US" sz="3264">
                <a:solidFill>
                  <a:schemeClr val="tx1"/>
                </a:solidFill>
                <a:ea typeface="+mj-lt"/>
                <a:cs typeface="+mj-lt"/>
              </a:rPr>
              <a:t>and will be done across the platform</a:t>
            </a: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855768" y="1467296"/>
            <a:ext cx="10724938" cy="5475366"/>
          </a:xfrm>
        </p:spPr>
        <p:txBody>
          <a:bodyPr vert="horz" wrap="square" lIns="93260" tIns="46630" rIns="93260" bIns="46630" rtlCol="0" anchor="t">
            <a:normAutofit fontScale="85000" lnSpcReduction="20000"/>
          </a:bodyPr>
          <a:lstStyle/>
          <a:p>
            <a:pPr marL="0" indent="0">
              <a:lnSpc>
                <a:spcPct val="150000"/>
              </a:lnSpc>
              <a:buNone/>
            </a:pPr>
            <a:r>
              <a:rPr lang="en-US" sz="2448">
                <a:latin typeface="Segoe UI Light" panose="020B0502040204020203" pitchFamily="34" charset="0"/>
                <a:cs typeface="Segoe UI Light" panose="020B0502040204020203" pitchFamily="34" charset="0"/>
              </a:rPr>
              <a:t>Improve organization through use of technology</a:t>
            </a: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ea typeface="+mn-lt"/>
                <a:cs typeface="Segoe UI Light" panose="020B0502040204020203" pitchFamily="34" charset="0"/>
              </a:rPr>
              <a:t>Benchmark company and department</a:t>
            </a:r>
          </a:p>
          <a:p>
            <a:pPr marL="0" indent="0">
              <a:lnSpc>
                <a:spcPct val="150000"/>
              </a:lnSpc>
              <a:buNone/>
            </a:pPr>
            <a:r>
              <a:rPr lang="en-US" sz="2448">
                <a:latin typeface="Segoe UI Light" panose="020B0502040204020203" pitchFamily="34" charset="0"/>
                <a:ea typeface="+mn-lt"/>
                <a:cs typeface="Segoe UI Light" panose="020B0502040204020203" pitchFamily="34" charset="0"/>
              </a:rPr>
              <a:t>Select appropriate approach</a:t>
            </a:r>
          </a:p>
          <a:p>
            <a:pPr marL="0" indent="0">
              <a:lnSpc>
                <a:spcPct val="150000"/>
              </a:lnSpc>
              <a:buNone/>
            </a:pPr>
            <a:r>
              <a:rPr lang="en-US" sz="2448">
                <a:latin typeface="Segoe UI Light" panose="020B0502040204020203" pitchFamily="34" charset="0"/>
                <a:ea typeface="+mn-lt"/>
                <a:cs typeface="Segoe UI Light" panose="020B0502040204020203" pitchFamily="34" charset="0"/>
              </a:rPr>
              <a:t>Develop an organizational business and technical roadmap based on:</a:t>
            </a:r>
          </a:p>
          <a:p>
            <a:pPr marL="932597" lvl="2" indent="0">
              <a:lnSpc>
                <a:spcPct val="150000"/>
              </a:lnSpc>
              <a:buNone/>
            </a:pPr>
            <a:r>
              <a:rPr lang="en-US">
                <a:latin typeface="Segoe UI Light" panose="020B0502040204020203" pitchFamily="34" charset="0"/>
                <a:ea typeface="+mn-lt"/>
                <a:cs typeface="Segoe UI Light" panose="020B0502040204020203" pitchFamily="34" charset="0"/>
              </a:rPr>
              <a:t>What's possible </a:t>
            </a:r>
          </a:p>
          <a:p>
            <a:pPr marL="932597" lvl="2" indent="0">
              <a:lnSpc>
                <a:spcPct val="150000"/>
              </a:lnSpc>
              <a:buNone/>
            </a:pPr>
            <a:r>
              <a:rPr lang="en-US">
                <a:latin typeface="Segoe UI Light" panose="020B0502040204020203" pitchFamily="34" charset="0"/>
                <a:ea typeface="+mn-lt"/>
                <a:cs typeface="Segoe UI Light" panose="020B0502040204020203" pitchFamily="34" charset="0"/>
              </a:rPr>
              <a:t>What's desired </a:t>
            </a:r>
          </a:p>
          <a:p>
            <a:pPr marL="932597" lvl="2" indent="0">
              <a:lnSpc>
                <a:spcPct val="150000"/>
              </a:lnSpc>
              <a:buNone/>
            </a:pPr>
            <a:r>
              <a:rPr lang="en-US">
                <a:latin typeface="Segoe UI Light" panose="020B0502040204020203" pitchFamily="34" charset="0"/>
                <a:ea typeface="+mn-lt"/>
                <a:cs typeface="Segoe UI Light" panose="020B0502040204020203" pitchFamily="34" charset="0"/>
              </a:rPr>
              <a:t>Organization's culture and drivers</a:t>
            </a:r>
          </a:p>
          <a:p>
            <a:pPr marL="0" indent="0">
              <a:lnSpc>
                <a:spcPct val="150000"/>
              </a:lnSpc>
              <a:buNone/>
            </a:pPr>
            <a:r>
              <a:rPr lang="en-US" sz="2448">
                <a:latin typeface="Segoe UI Light" panose="020B0502040204020203" pitchFamily="34" charset="0"/>
                <a:ea typeface="+mn-lt"/>
                <a:cs typeface="Segoe UI Light" panose="020B0502040204020203" pitchFamily="34" charset="0"/>
              </a:rPr>
              <a:t>Lead and support strategic planning, with </a:t>
            </a:r>
            <a:r>
              <a:rPr lang="en-US" sz="2448">
                <a:latin typeface="Segoe UI Light" panose="020B0502040204020203" pitchFamily="34" charset="0"/>
                <a:cs typeface="Segoe UI Light" panose="020B0502040204020203" pitchFamily="34" charset="0"/>
              </a:rPr>
              <a:t>senior management </a:t>
            </a: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cs typeface="Segoe UI Light" panose="020B0502040204020203" pitchFamily="34" charset="0"/>
              </a:rPr>
              <a:t>Align implementation needs and objectives</a:t>
            </a:r>
          </a:p>
          <a:p>
            <a:pPr marL="0" indent="0">
              <a:lnSpc>
                <a:spcPct val="150000"/>
              </a:lnSpc>
              <a:buNone/>
            </a:pPr>
            <a:r>
              <a:rPr lang="en-US" sz="2448">
                <a:latin typeface="Segoe UI Light" panose="020B0502040204020203" pitchFamily="34" charset="0"/>
                <a:cs typeface="Segoe UI Light" panose="020B0502040204020203" pitchFamily="34" charset="0"/>
              </a:rPr>
              <a:t>Discuss use of the platform with IT – not just technology</a:t>
            </a: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r>
              <a:rPr lang="en-US" sz="2448">
                <a:latin typeface="Segoe UI Light" panose="020B0502040204020203" pitchFamily="34" charset="0"/>
                <a:ea typeface="+mn-lt"/>
                <a:cs typeface="Segoe UI Light" panose="020B0502040204020203" pitchFamily="34" charset="0"/>
              </a:rPr>
              <a:t>Socialization tool</a:t>
            </a:r>
          </a:p>
        </p:txBody>
      </p:sp>
      <p:pic>
        <p:nvPicPr>
          <p:cNvPr id="4" name="Graphic 3">
            <a:extLst>
              <a:ext uri="{FF2B5EF4-FFF2-40B4-BE49-F238E27FC236}">
                <a16:creationId xmlns:a16="http://schemas.microsoft.com/office/drawing/2014/main" id="{4DA0505C-6711-4E7E-8A7F-D95DA78D0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096" y="1554567"/>
            <a:ext cx="301428" cy="301428"/>
          </a:xfrm>
          <a:prstGeom prst="rect">
            <a:avLst/>
          </a:prstGeom>
        </p:spPr>
      </p:pic>
      <p:pic>
        <p:nvPicPr>
          <p:cNvPr id="6" name="Graphic 5">
            <a:extLst>
              <a:ext uri="{FF2B5EF4-FFF2-40B4-BE49-F238E27FC236}">
                <a16:creationId xmlns:a16="http://schemas.microsoft.com/office/drawing/2014/main" id="{76BCC21D-97EA-4612-B3CE-42C9C9179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5748" y="4840596"/>
            <a:ext cx="301428" cy="301428"/>
          </a:xfrm>
          <a:prstGeom prst="rect">
            <a:avLst/>
          </a:prstGeom>
        </p:spPr>
      </p:pic>
      <p:pic>
        <p:nvPicPr>
          <p:cNvPr id="8" name="Graphic 7">
            <a:extLst>
              <a:ext uri="{FF2B5EF4-FFF2-40B4-BE49-F238E27FC236}">
                <a16:creationId xmlns:a16="http://schemas.microsoft.com/office/drawing/2014/main" id="{AAC9217D-934D-48F2-899D-B402AB678F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8204" y="3030052"/>
            <a:ext cx="301428" cy="301428"/>
          </a:xfrm>
          <a:prstGeom prst="rect">
            <a:avLst/>
          </a:prstGeom>
        </p:spPr>
      </p:pic>
      <p:pic>
        <p:nvPicPr>
          <p:cNvPr id="10" name="Graphic 9">
            <a:extLst>
              <a:ext uri="{FF2B5EF4-FFF2-40B4-BE49-F238E27FC236}">
                <a16:creationId xmlns:a16="http://schemas.microsoft.com/office/drawing/2014/main" id="{4C93C189-CB39-4BFE-8370-FC7FE4B6F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9027" y="2039198"/>
            <a:ext cx="279781" cy="279781"/>
          </a:xfrm>
          <a:prstGeom prst="rect">
            <a:avLst/>
          </a:prstGeom>
        </p:spPr>
      </p:pic>
      <p:pic>
        <p:nvPicPr>
          <p:cNvPr id="12" name="Graphic 11">
            <a:extLst>
              <a:ext uri="{FF2B5EF4-FFF2-40B4-BE49-F238E27FC236}">
                <a16:creationId xmlns:a16="http://schemas.microsoft.com/office/drawing/2014/main" id="{13CB334D-3AB7-47F4-9AAB-3788661F6B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3165" y="2547790"/>
            <a:ext cx="301428" cy="301428"/>
          </a:xfrm>
          <a:prstGeom prst="rect">
            <a:avLst/>
          </a:prstGeom>
        </p:spPr>
      </p:pic>
      <p:pic>
        <p:nvPicPr>
          <p:cNvPr id="14" name="Graphic 13">
            <a:extLst>
              <a:ext uri="{FF2B5EF4-FFF2-40B4-BE49-F238E27FC236}">
                <a16:creationId xmlns:a16="http://schemas.microsoft.com/office/drawing/2014/main" id="{68585728-E768-4F8A-965C-ECD13BBD8B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8204" y="5344752"/>
            <a:ext cx="301428" cy="301428"/>
          </a:xfrm>
          <a:prstGeom prst="rect">
            <a:avLst/>
          </a:prstGeom>
        </p:spPr>
      </p:pic>
      <p:pic>
        <p:nvPicPr>
          <p:cNvPr id="16" name="Graphic 15">
            <a:extLst>
              <a:ext uri="{FF2B5EF4-FFF2-40B4-BE49-F238E27FC236}">
                <a16:creationId xmlns:a16="http://schemas.microsoft.com/office/drawing/2014/main" id="{D3876D53-7790-4544-A5B3-9D3D8F83442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204" y="6316081"/>
            <a:ext cx="301428" cy="301428"/>
          </a:xfrm>
          <a:prstGeom prst="rect">
            <a:avLst/>
          </a:prstGeom>
        </p:spPr>
      </p:pic>
      <p:pic>
        <p:nvPicPr>
          <p:cNvPr id="18" name="Graphic 17">
            <a:extLst>
              <a:ext uri="{FF2B5EF4-FFF2-40B4-BE49-F238E27FC236}">
                <a16:creationId xmlns:a16="http://schemas.microsoft.com/office/drawing/2014/main" id="{D575B232-8EE1-463F-AF8D-30227BD76D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5748" y="5839992"/>
            <a:ext cx="293884" cy="293884"/>
          </a:xfrm>
          <a:prstGeom prst="rect">
            <a:avLst/>
          </a:prstGeom>
        </p:spPr>
      </p:pic>
    </p:spTree>
    <p:extLst>
      <p:ext uri="{BB962C8B-B14F-4D97-AF65-F5344CB8AC3E}">
        <p14:creationId xmlns:p14="http://schemas.microsoft.com/office/powerpoint/2010/main" val="1160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76086"/>
            <a:ext cx="10724938" cy="1017843"/>
          </a:xfrm>
        </p:spPr>
        <p:txBody>
          <a:bodyPr>
            <a:normAutofit/>
          </a:bodyPr>
          <a:lstStyle/>
          <a:p>
            <a:pPr lvl="0"/>
            <a:r>
              <a:rPr lang="en-US" sz="3264">
                <a:solidFill>
                  <a:schemeClr val="bg1">
                    <a:lumMod val="10000"/>
                  </a:schemeClr>
                </a:solidFill>
                <a:latin typeface="Segoe UI Semibold" panose="020B0702040204020203" pitchFamily="34" charset="0"/>
                <a:cs typeface="Segoe UI Semibold" panose="020B0702040204020203" pitchFamily="34" charset="0"/>
              </a:rPr>
              <a:t>MM4M365 has evolved with the platform</a:t>
            </a:r>
            <a:endParaRPr lang="en-GB" sz="3264">
              <a:solidFill>
                <a:schemeClr val="bg1">
                  <a:lumMod val="10000"/>
                </a:schemeClr>
              </a:solidFill>
              <a:latin typeface="Segoe UI Semibold" panose="020B0702040204020203" pitchFamily="34" charset="0"/>
              <a:cs typeface="Segoe UI Semibold" panose="020B0702040204020203" pitchFamily="34" charset="0"/>
            </a:endParaRPr>
          </a:p>
        </p:txBody>
      </p:sp>
      <p:grpSp>
        <p:nvGrpSpPr>
          <p:cNvPr id="29" name="Group 28">
            <a:extLst>
              <a:ext uri="{FF2B5EF4-FFF2-40B4-BE49-F238E27FC236}">
                <a16:creationId xmlns:a16="http://schemas.microsoft.com/office/drawing/2014/main" id="{84BB4130-FC00-453E-BE2B-DF47F301D5F5}"/>
              </a:ext>
            </a:extLst>
          </p:cNvPr>
          <p:cNvGrpSpPr/>
          <p:nvPr/>
        </p:nvGrpSpPr>
        <p:grpSpPr>
          <a:xfrm>
            <a:off x="290741" y="1613778"/>
            <a:ext cx="3533203" cy="717568"/>
            <a:chOff x="604920" y="-3469"/>
            <a:chExt cx="3492232" cy="991246"/>
          </a:xfrm>
        </p:grpSpPr>
        <p:sp>
          <p:nvSpPr>
            <p:cNvPr id="30" name="Rectangle 29">
              <a:extLst>
                <a:ext uri="{FF2B5EF4-FFF2-40B4-BE49-F238E27FC236}">
                  <a16:creationId xmlns:a16="http://schemas.microsoft.com/office/drawing/2014/main" id="{F3F134B0-F7CA-454C-A182-2AFA531B2B47}"/>
                </a:ext>
              </a:extLst>
            </p:cNvPr>
            <p:cNvSpPr/>
            <p:nvPr/>
          </p:nvSpPr>
          <p:spPr>
            <a:xfrm>
              <a:off x="1132242" y="7481"/>
              <a:ext cx="2964910" cy="98029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31" name="TextBox 30">
              <a:extLst>
                <a:ext uri="{FF2B5EF4-FFF2-40B4-BE49-F238E27FC236}">
                  <a16:creationId xmlns:a16="http://schemas.microsoft.com/office/drawing/2014/main" id="{1BA14E20-6B1B-42E1-B9A0-6CCAD5520CE7}"/>
                </a:ext>
              </a:extLst>
            </p:cNvPr>
            <p:cNvSpPr txBox="1"/>
            <p:nvPr/>
          </p:nvSpPr>
          <p:spPr>
            <a:xfrm>
              <a:off x="604920" y="-3469"/>
              <a:ext cx="3436331" cy="980296"/>
            </a:xfrm>
            <a:prstGeom prst="rect">
              <a:avLst/>
            </a:prstGeom>
          </p:spPr>
          <p:style>
            <a:lnRef idx="0">
              <a:scrgbClr r="0" g="0" b="0"/>
            </a:lnRef>
            <a:fillRef idx="0">
              <a:scrgbClr r="0" g="0" b="0"/>
            </a:fillRef>
            <a:effectRef idx="0">
              <a:scrgbClr r="0" g="0" b="0"/>
            </a:effectRef>
            <a:fontRef idx="minor">
              <a:schemeClr val="bg1">
                <a:hueOff val="0"/>
                <a:satOff val="0"/>
                <a:lumOff val="0"/>
                <a:alphaOff val="0"/>
              </a:schemeClr>
            </a:fontRef>
          </p:style>
          <p:txBody>
            <a:bodyPr spcFirstLastPara="0" vert="horz" wrap="square" lIns="105813" tIns="105813" rIns="105813" bIns="105813" numCol="1" spcCol="1270" anchor="ctr" anchorCtr="0">
              <a:noAutofit/>
            </a:bodyPr>
            <a:lstStyle/>
            <a:p>
              <a:pPr algn="ctr" defTabSz="861357">
                <a:lnSpc>
                  <a:spcPct val="90000"/>
                </a:lnSpc>
                <a:spcBef>
                  <a:spcPct val="0"/>
                </a:spcBef>
                <a:spcAft>
                  <a:spcPct val="35000"/>
                </a:spcAft>
              </a:pPr>
              <a:endParaRPr lang="en-US" sz="1836">
                <a:latin typeface="Segoe UI" panose="020B0502040204020203" pitchFamily="34" charset="0"/>
                <a:cs typeface="Segoe UI" panose="020B0502040204020203" pitchFamily="34" charset="0"/>
              </a:endParaRPr>
            </a:p>
          </p:txBody>
        </p:sp>
      </p:grpSp>
      <p:sp>
        <p:nvSpPr>
          <p:cNvPr id="10" name="Rectangle: Rounded Corners 9">
            <a:extLst>
              <a:ext uri="{FF2B5EF4-FFF2-40B4-BE49-F238E27FC236}">
                <a16:creationId xmlns:a16="http://schemas.microsoft.com/office/drawing/2014/main" id="{A0E13AF7-CE9D-4492-8A6E-FFF9165C57BD}"/>
              </a:ext>
            </a:extLst>
          </p:cNvPr>
          <p:cNvSpPr/>
          <p:nvPr/>
        </p:nvSpPr>
        <p:spPr>
          <a:xfrm>
            <a:off x="290738" y="1997034"/>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Business Process</a:t>
            </a:r>
          </a:p>
        </p:txBody>
      </p:sp>
      <p:sp>
        <p:nvSpPr>
          <p:cNvPr id="13" name="Rectangle: Rounded Corners 12">
            <a:extLst>
              <a:ext uri="{FF2B5EF4-FFF2-40B4-BE49-F238E27FC236}">
                <a16:creationId xmlns:a16="http://schemas.microsoft.com/office/drawing/2014/main" id="{4FA0D078-BD87-4F92-90D3-E0A78CA4B9F0}"/>
              </a:ext>
            </a:extLst>
          </p:cNvPr>
          <p:cNvSpPr/>
          <p:nvPr/>
        </p:nvSpPr>
        <p:spPr>
          <a:xfrm>
            <a:off x="290734" y="5280082"/>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Staff &amp; Training</a:t>
            </a:r>
          </a:p>
        </p:txBody>
      </p:sp>
      <p:sp>
        <p:nvSpPr>
          <p:cNvPr id="14" name="Rectangle: Rounded Corners 13">
            <a:extLst>
              <a:ext uri="{FF2B5EF4-FFF2-40B4-BE49-F238E27FC236}">
                <a16:creationId xmlns:a16="http://schemas.microsoft.com/office/drawing/2014/main" id="{DD176176-8825-4525-89B3-E23F88E37AE3}"/>
              </a:ext>
            </a:extLst>
          </p:cNvPr>
          <p:cNvSpPr/>
          <p:nvPr/>
        </p:nvSpPr>
        <p:spPr>
          <a:xfrm>
            <a:off x="290734" y="2545697"/>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Collaboration</a:t>
            </a:r>
          </a:p>
        </p:txBody>
      </p:sp>
      <p:sp>
        <p:nvSpPr>
          <p:cNvPr id="15" name="Rectangle: Rounded Corners 14">
            <a:extLst>
              <a:ext uri="{FF2B5EF4-FFF2-40B4-BE49-F238E27FC236}">
                <a16:creationId xmlns:a16="http://schemas.microsoft.com/office/drawing/2014/main" id="{F87D08E3-0C70-49CE-B3AB-18AB549102D6}"/>
              </a:ext>
            </a:extLst>
          </p:cNvPr>
          <p:cNvSpPr/>
          <p:nvPr/>
        </p:nvSpPr>
        <p:spPr>
          <a:xfrm>
            <a:off x="290734" y="3094360"/>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16" name="Rectangle: Rounded Corners 15">
            <a:extLst>
              <a:ext uri="{FF2B5EF4-FFF2-40B4-BE49-F238E27FC236}">
                <a16:creationId xmlns:a16="http://schemas.microsoft.com/office/drawing/2014/main" id="{A9C7852C-C5F2-4FC0-8C17-B0F0A0773971}"/>
              </a:ext>
            </a:extLst>
          </p:cNvPr>
          <p:cNvSpPr/>
          <p:nvPr/>
        </p:nvSpPr>
        <p:spPr>
          <a:xfrm>
            <a:off x="290734" y="3643023"/>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Management of Content</a:t>
            </a:r>
          </a:p>
        </p:txBody>
      </p:sp>
      <p:sp>
        <p:nvSpPr>
          <p:cNvPr id="17" name="Rectangle: Rounded Corners 16">
            <a:extLst>
              <a:ext uri="{FF2B5EF4-FFF2-40B4-BE49-F238E27FC236}">
                <a16:creationId xmlns:a16="http://schemas.microsoft.com/office/drawing/2014/main" id="{233E52A7-A0C1-43F3-9072-69CA4D02F54E}"/>
              </a:ext>
            </a:extLst>
          </p:cNvPr>
          <p:cNvSpPr/>
          <p:nvPr/>
        </p:nvSpPr>
        <p:spPr>
          <a:xfrm>
            <a:off x="290734" y="4186094"/>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People &amp; Communities</a:t>
            </a:r>
          </a:p>
        </p:txBody>
      </p:sp>
      <p:sp>
        <p:nvSpPr>
          <p:cNvPr id="18" name="Rectangle: Rounded Corners 17">
            <a:extLst>
              <a:ext uri="{FF2B5EF4-FFF2-40B4-BE49-F238E27FC236}">
                <a16:creationId xmlns:a16="http://schemas.microsoft.com/office/drawing/2014/main" id="{41E85597-BD86-49DA-B6BC-BF5B37F9FDF7}"/>
              </a:ext>
            </a:extLst>
          </p:cNvPr>
          <p:cNvSpPr/>
          <p:nvPr/>
        </p:nvSpPr>
        <p:spPr>
          <a:xfrm>
            <a:off x="290734" y="4733088"/>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Search</a:t>
            </a:r>
          </a:p>
        </p:txBody>
      </p:sp>
      <p:sp>
        <p:nvSpPr>
          <p:cNvPr id="21" name="Rectangle: Rounded Corners 20">
            <a:extLst>
              <a:ext uri="{FF2B5EF4-FFF2-40B4-BE49-F238E27FC236}">
                <a16:creationId xmlns:a16="http://schemas.microsoft.com/office/drawing/2014/main" id="{1AFD838D-4C2B-453F-9105-EBB2E6F5808B}"/>
              </a:ext>
            </a:extLst>
          </p:cNvPr>
          <p:cNvSpPr/>
          <p:nvPr/>
        </p:nvSpPr>
        <p:spPr>
          <a:xfrm>
            <a:off x="4300892" y="4200244"/>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Data &amp; Analytics</a:t>
            </a:r>
          </a:p>
        </p:txBody>
      </p:sp>
      <p:sp>
        <p:nvSpPr>
          <p:cNvPr id="23" name="Rectangle: Rounded Corners 22">
            <a:extLst>
              <a:ext uri="{FF2B5EF4-FFF2-40B4-BE49-F238E27FC236}">
                <a16:creationId xmlns:a16="http://schemas.microsoft.com/office/drawing/2014/main" id="{BF5E10CD-BF82-4BC6-8883-583D4B02022E}"/>
              </a:ext>
            </a:extLst>
          </p:cNvPr>
          <p:cNvSpPr/>
          <p:nvPr/>
        </p:nvSpPr>
        <p:spPr>
          <a:xfrm>
            <a:off x="290734" y="5827076"/>
            <a:ext cx="3681750"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Customization &amp; Development</a:t>
            </a:r>
          </a:p>
        </p:txBody>
      </p:sp>
      <p:sp>
        <p:nvSpPr>
          <p:cNvPr id="73" name="Rectangle: Rounded Corners 72">
            <a:extLst>
              <a:ext uri="{FF2B5EF4-FFF2-40B4-BE49-F238E27FC236}">
                <a16:creationId xmlns:a16="http://schemas.microsoft.com/office/drawing/2014/main" id="{B3938402-29CD-4720-8A2D-DB9F06141D09}"/>
              </a:ext>
            </a:extLst>
          </p:cNvPr>
          <p:cNvSpPr/>
          <p:nvPr/>
        </p:nvSpPr>
        <p:spPr>
          <a:xfrm>
            <a:off x="4300892" y="2354424"/>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Infrastructure</a:t>
            </a:r>
          </a:p>
        </p:txBody>
      </p:sp>
      <p:sp>
        <p:nvSpPr>
          <p:cNvPr id="81" name="Rectangle: Rounded Corners 80">
            <a:extLst>
              <a:ext uri="{FF2B5EF4-FFF2-40B4-BE49-F238E27FC236}">
                <a16:creationId xmlns:a16="http://schemas.microsoft.com/office/drawing/2014/main" id="{7F20597E-05F5-4151-AA46-E54EADE046CA}"/>
              </a:ext>
            </a:extLst>
          </p:cNvPr>
          <p:cNvSpPr/>
          <p:nvPr/>
        </p:nvSpPr>
        <p:spPr>
          <a:xfrm>
            <a:off x="8311053" y="2001992"/>
            <a:ext cx="368175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Principles of…</a:t>
            </a:r>
          </a:p>
        </p:txBody>
      </p:sp>
      <p:sp>
        <p:nvSpPr>
          <p:cNvPr id="83" name="Rectangle: Rounded Corners 82">
            <a:extLst>
              <a:ext uri="{FF2B5EF4-FFF2-40B4-BE49-F238E27FC236}">
                <a16:creationId xmlns:a16="http://schemas.microsoft.com/office/drawing/2014/main" id="{5822BDEF-35BA-40CA-B8C8-D3231AF907CC}"/>
              </a:ext>
            </a:extLst>
          </p:cNvPr>
          <p:cNvSpPr/>
          <p:nvPr/>
        </p:nvSpPr>
        <p:spPr>
          <a:xfrm>
            <a:off x="8311053" y="3676613"/>
            <a:ext cx="368175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How to elevate…</a:t>
            </a:r>
          </a:p>
        </p:txBody>
      </p:sp>
      <p:sp>
        <p:nvSpPr>
          <p:cNvPr id="86" name="TextBox 85">
            <a:extLst>
              <a:ext uri="{FF2B5EF4-FFF2-40B4-BE49-F238E27FC236}">
                <a16:creationId xmlns:a16="http://schemas.microsoft.com/office/drawing/2014/main" id="{D62E6620-2AF2-4667-9916-5C590A8DD1B4}"/>
              </a:ext>
            </a:extLst>
          </p:cNvPr>
          <p:cNvSpPr txBox="1"/>
          <p:nvPr/>
        </p:nvSpPr>
        <p:spPr>
          <a:xfrm>
            <a:off x="159207" y="141050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Published Competencies</a:t>
            </a:r>
          </a:p>
        </p:txBody>
      </p:sp>
      <p:sp>
        <p:nvSpPr>
          <p:cNvPr id="88" name="TextBox 87">
            <a:extLst>
              <a:ext uri="{FF2B5EF4-FFF2-40B4-BE49-F238E27FC236}">
                <a16:creationId xmlns:a16="http://schemas.microsoft.com/office/drawing/2014/main" id="{A4DEA154-CFB8-4ABD-81C3-A216136AF327}"/>
              </a:ext>
            </a:extLst>
          </p:cNvPr>
          <p:cNvSpPr txBox="1"/>
          <p:nvPr/>
        </p:nvSpPr>
        <p:spPr>
          <a:xfrm>
            <a:off x="4169365" y="143408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Open Competencies</a:t>
            </a:r>
          </a:p>
        </p:txBody>
      </p:sp>
      <p:sp>
        <p:nvSpPr>
          <p:cNvPr id="90" name="TextBox 89">
            <a:extLst>
              <a:ext uri="{FF2B5EF4-FFF2-40B4-BE49-F238E27FC236}">
                <a16:creationId xmlns:a16="http://schemas.microsoft.com/office/drawing/2014/main" id="{E543D2D8-5479-4863-935F-53AB7E1415D9}"/>
              </a:ext>
            </a:extLst>
          </p:cNvPr>
          <p:cNvSpPr txBox="1"/>
          <p:nvPr/>
        </p:nvSpPr>
        <p:spPr>
          <a:xfrm>
            <a:off x="8174130" y="1444809"/>
            <a:ext cx="3944805" cy="478376"/>
          </a:xfrm>
          <a:prstGeom prst="rect">
            <a:avLst/>
          </a:prstGeom>
          <a:noFill/>
        </p:spPr>
        <p:txBody>
          <a:bodyPr wrap="square" rtlCol="0">
            <a:spAutoFit/>
          </a:bodyPr>
          <a:lstStyle/>
          <a:p>
            <a:pPr algn="ctr"/>
            <a:r>
              <a:rPr lang="en-US" sz="2448">
                <a:latin typeface="Segoe UI" panose="020B0502040204020203" pitchFamily="34" charset="0"/>
                <a:cs typeface="Segoe UI" panose="020B0502040204020203" pitchFamily="34" charset="0"/>
              </a:rPr>
              <a:t>Supporting Articles</a:t>
            </a:r>
          </a:p>
        </p:txBody>
      </p:sp>
      <p:sp>
        <p:nvSpPr>
          <p:cNvPr id="25" name="TextBox 24">
            <a:extLst>
              <a:ext uri="{FF2B5EF4-FFF2-40B4-BE49-F238E27FC236}">
                <a16:creationId xmlns:a16="http://schemas.microsoft.com/office/drawing/2014/main" id="{5B02499B-CC0D-45BD-BDA0-9EDECEBFCD3E}"/>
              </a:ext>
            </a:extLst>
          </p:cNvPr>
          <p:cNvSpPr txBox="1"/>
          <p:nvPr/>
        </p:nvSpPr>
        <p:spPr>
          <a:xfrm>
            <a:off x="4357453" y="1970961"/>
            <a:ext cx="1886551" cy="350330"/>
          </a:xfrm>
          <a:prstGeom prst="rect">
            <a:avLst/>
          </a:prstGeom>
          <a:noFill/>
        </p:spPr>
        <p:txBody>
          <a:bodyPr wrap="square">
            <a:spAutoFit/>
          </a:bodyPr>
          <a:lstStyle/>
          <a:p>
            <a:r>
              <a:rPr lang="en-US" sz="1632" i="1">
                <a:latin typeface="Segoe UI" panose="020B0502040204020203" pitchFamily="34" charset="0"/>
                <a:cs typeface="Segoe UI" panose="020B0502040204020203" pitchFamily="34" charset="0"/>
              </a:rPr>
              <a:t>In progress</a:t>
            </a:r>
          </a:p>
        </p:txBody>
      </p:sp>
      <p:sp>
        <p:nvSpPr>
          <p:cNvPr id="26" name="Rectangle: Rounded Corners 25">
            <a:extLst>
              <a:ext uri="{FF2B5EF4-FFF2-40B4-BE49-F238E27FC236}">
                <a16:creationId xmlns:a16="http://schemas.microsoft.com/office/drawing/2014/main" id="{6D55993C-E4EC-47E2-BC10-32EE77E99C9D}"/>
              </a:ext>
            </a:extLst>
          </p:cNvPr>
          <p:cNvSpPr/>
          <p:nvPr/>
        </p:nvSpPr>
        <p:spPr>
          <a:xfrm>
            <a:off x="9097014" y="4818282"/>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27" name="Rectangle: Rounded Corners 26">
            <a:extLst>
              <a:ext uri="{FF2B5EF4-FFF2-40B4-BE49-F238E27FC236}">
                <a16:creationId xmlns:a16="http://schemas.microsoft.com/office/drawing/2014/main" id="{A578C5A9-B354-42AE-84EC-AA0A62E80DD2}"/>
              </a:ext>
            </a:extLst>
          </p:cNvPr>
          <p:cNvSpPr/>
          <p:nvPr/>
        </p:nvSpPr>
        <p:spPr>
          <a:xfrm>
            <a:off x="9097014" y="5289068"/>
            <a:ext cx="2099036" cy="623202"/>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People &amp; Communities</a:t>
            </a:r>
          </a:p>
        </p:txBody>
      </p:sp>
      <p:sp>
        <p:nvSpPr>
          <p:cNvPr id="28" name="Rectangle: Rounded Corners 27">
            <a:extLst>
              <a:ext uri="{FF2B5EF4-FFF2-40B4-BE49-F238E27FC236}">
                <a16:creationId xmlns:a16="http://schemas.microsoft.com/office/drawing/2014/main" id="{02EC46C2-9AE1-43B4-98C2-FC7F7BC97D56}"/>
              </a:ext>
            </a:extLst>
          </p:cNvPr>
          <p:cNvSpPr/>
          <p:nvPr/>
        </p:nvSpPr>
        <p:spPr>
          <a:xfrm>
            <a:off x="9097014" y="2617349"/>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Search</a:t>
            </a:r>
          </a:p>
        </p:txBody>
      </p:sp>
      <p:sp>
        <p:nvSpPr>
          <p:cNvPr id="32" name="Rectangle: Rounded Corners 31">
            <a:extLst>
              <a:ext uri="{FF2B5EF4-FFF2-40B4-BE49-F238E27FC236}">
                <a16:creationId xmlns:a16="http://schemas.microsoft.com/office/drawing/2014/main" id="{CB9E62E5-9A0E-494D-BE12-BFFEDCCA9550}"/>
              </a:ext>
            </a:extLst>
          </p:cNvPr>
          <p:cNvSpPr/>
          <p:nvPr/>
        </p:nvSpPr>
        <p:spPr>
          <a:xfrm>
            <a:off x="9097014" y="3088135"/>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Communication</a:t>
            </a:r>
          </a:p>
        </p:txBody>
      </p:sp>
      <p:sp>
        <p:nvSpPr>
          <p:cNvPr id="33" name="Rectangle: Rounded Corners 32">
            <a:extLst>
              <a:ext uri="{FF2B5EF4-FFF2-40B4-BE49-F238E27FC236}">
                <a16:creationId xmlns:a16="http://schemas.microsoft.com/office/drawing/2014/main" id="{FE0630F2-A66C-44CD-B75B-975A3A67A054}"/>
              </a:ext>
            </a:extLst>
          </p:cNvPr>
          <p:cNvSpPr/>
          <p:nvPr/>
        </p:nvSpPr>
        <p:spPr>
          <a:xfrm>
            <a:off x="9097014" y="5987428"/>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Staff &amp; Training</a:t>
            </a:r>
          </a:p>
        </p:txBody>
      </p:sp>
      <p:sp>
        <p:nvSpPr>
          <p:cNvPr id="35" name="Rectangle: Rounded Corners 34">
            <a:extLst>
              <a:ext uri="{FF2B5EF4-FFF2-40B4-BE49-F238E27FC236}">
                <a16:creationId xmlns:a16="http://schemas.microsoft.com/office/drawing/2014/main" id="{FB2B17E0-8061-426D-8D85-AB0B12E51805}"/>
              </a:ext>
            </a:extLst>
          </p:cNvPr>
          <p:cNvSpPr/>
          <p:nvPr/>
        </p:nvSpPr>
        <p:spPr>
          <a:xfrm>
            <a:off x="4300892" y="3528912"/>
            <a:ext cx="3681750"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chemeClr val="bg2"/>
                </a:solidFill>
                <a:latin typeface="Segoe UI" panose="020B0502040204020203" pitchFamily="34" charset="0"/>
                <a:cs typeface="Segoe UI" panose="020B0502040204020203" pitchFamily="34" charset="0"/>
              </a:rPr>
              <a:t>Security…</a:t>
            </a:r>
          </a:p>
        </p:txBody>
      </p:sp>
      <p:sp>
        <p:nvSpPr>
          <p:cNvPr id="36" name="Rectangle: Rounded Corners 35">
            <a:extLst>
              <a:ext uri="{FF2B5EF4-FFF2-40B4-BE49-F238E27FC236}">
                <a16:creationId xmlns:a16="http://schemas.microsoft.com/office/drawing/2014/main" id="{83493561-515E-4BFF-800A-0819A58E9A87}"/>
              </a:ext>
            </a:extLst>
          </p:cNvPr>
          <p:cNvSpPr/>
          <p:nvPr/>
        </p:nvSpPr>
        <p:spPr>
          <a:xfrm>
            <a:off x="9095519" y="4335591"/>
            <a:ext cx="2099036"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2"/>
                </a:solidFill>
                <a:latin typeface="Segoe UI"/>
                <a:cs typeface="Segoe UI"/>
              </a:rPr>
              <a:t>Collaboration</a:t>
            </a:r>
          </a:p>
        </p:txBody>
      </p:sp>
      <p:sp>
        <p:nvSpPr>
          <p:cNvPr id="37" name="TextBox 36">
            <a:extLst>
              <a:ext uri="{FF2B5EF4-FFF2-40B4-BE49-F238E27FC236}">
                <a16:creationId xmlns:a16="http://schemas.microsoft.com/office/drawing/2014/main" id="{2033517C-0C2B-4EE0-8664-5E9391704638}"/>
              </a:ext>
            </a:extLst>
          </p:cNvPr>
          <p:cNvSpPr txBox="1"/>
          <p:nvPr/>
        </p:nvSpPr>
        <p:spPr>
          <a:xfrm>
            <a:off x="4312752" y="3141382"/>
            <a:ext cx="1886551" cy="350330"/>
          </a:xfrm>
          <a:prstGeom prst="rect">
            <a:avLst/>
          </a:prstGeom>
          <a:noFill/>
        </p:spPr>
        <p:txBody>
          <a:bodyPr wrap="square">
            <a:spAutoFit/>
          </a:bodyPr>
          <a:lstStyle/>
          <a:p>
            <a:r>
              <a:rPr lang="en-US" sz="1632" i="1">
                <a:latin typeface="Segoe UI" panose="020B0502040204020203" pitchFamily="34" charset="0"/>
                <a:cs typeface="Segoe UI" panose="020B0502040204020203" pitchFamily="34" charset="0"/>
              </a:rPr>
              <a:t>To do</a:t>
            </a:r>
          </a:p>
        </p:txBody>
      </p:sp>
    </p:spTree>
    <p:extLst>
      <p:ext uri="{BB962C8B-B14F-4D97-AF65-F5344CB8AC3E}">
        <p14:creationId xmlns:p14="http://schemas.microsoft.com/office/powerpoint/2010/main" val="119353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fontScale="90000"/>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provides benchmarks to measure your organization</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1471160201"/>
              </p:ext>
            </p:extLst>
          </p:nvPr>
        </p:nvGraphicFramePr>
        <p:xfrm>
          <a:off x="388307" y="1230245"/>
          <a:ext cx="11696414" cy="5493943"/>
        </p:xfrm>
        <a:graphic>
          <a:graphicData uri="http://schemas.openxmlformats.org/drawingml/2006/table">
            <a:tbl>
              <a:tblPr firstRow="1" bandRow="1" bandCol="1">
                <a:tableStyleId>{17292A2E-F333-43FB-9621-5CBBE7FDCDCB}</a:tableStyleId>
              </a:tblPr>
              <a:tblGrid>
                <a:gridCol w="2149395">
                  <a:extLst>
                    <a:ext uri="{9D8B030D-6E8A-4147-A177-3AD203B41FA5}">
                      <a16:colId xmlns:a16="http://schemas.microsoft.com/office/drawing/2014/main" val="20000"/>
                    </a:ext>
                  </a:extLst>
                </a:gridCol>
                <a:gridCol w="6856819">
                  <a:extLst>
                    <a:ext uri="{9D8B030D-6E8A-4147-A177-3AD203B41FA5}">
                      <a16:colId xmlns:a16="http://schemas.microsoft.com/office/drawing/2014/main" val="20002"/>
                    </a:ext>
                  </a:extLst>
                </a:gridCol>
                <a:gridCol w="2690200">
                  <a:extLst>
                    <a:ext uri="{9D8B030D-6E8A-4147-A177-3AD203B41FA5}">
                      <a16:colId xmlns:a16="http://schemas.microsoft.com/office/drawing/2014/main" val="3171234966"/>
                    </a:ext>
                  </a:extLst>
                </a:gridCol>
              </a:tblGrid>
              <a:tr h="646213">
                <a:tc>
                  <a:txBody>
                    <a:bodyPr/>
                    <a:lstStyle/>
                    <a:p>
                      <a:pPr algn="ctr"/>
                      <a:r>
                        <a:rPr lang="en-US" sz="2000">
                          <a:solidFill>
                            <a:schemeClr val="bg2"/>
                          </a:solidFill>
                          <a:latin typeface="+mj-lt"/>
                          <a:cs typeface="Segoe UI" panose="020B0502040204020203" pitchFamily="34" charset="0"/>
                        </a:rPr>
                        <a:t>Maturity Level</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panose="020B0502040204020203" pitchFamily="34" charset="0"/>
                        </a:rPr>
                        <a:t>Description</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GB" sz="2000">
                          <a:solidFill>
                            <a:schemeClr val="bg2"/>
                          </a:solidFill>
                          <a:latin typeface="+mj-lt"/>
                        </a:rPr>
                        <a:t>Keywords</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1588">
                <a:tc>
                  <a:txBody>
                    <a:bodyPr/>
                    <a:lstStyle/>
                    <a:p>
                      <a:pPr marL="0" algn="ctr"/>
                      <a:r>
                        <a:rPr lang="en-US" sz="1800">
                          <a:latin typeface="Segoe UI" panose="020B0502040204020203" pitchFamily="34" charset="0"/>
                          <a:cs typeface="Segoe UI" panose="020B0502040204020203" pitchFamily="34" charset="0"/>
                        </a:rPr>
                        <a:t>Level 500</a:t>
                      </a:r>
                    </a:p>
                    <a:p>
                      <a:pPr marL="0" algn="ctr"/>
                      <a:r>
                        <a:rPr lang="en-US" sz="1800" b="1">
                          <a:latin typeface="Segoe UI" panose="020B0502040204020203" pitchFamily="34" charset="0"/>
                          <a:cs typeface="Segoe UI" panose="020B0502040204020203" pitchFamily="34" charset="0"/>
                        </a:rPr>
                        <a:t>Optimizing</a:t>
                      </a:r>
                    </a:p>
                  </a:txBody>
                  <a:tcPr marL="126723" marR="126723" marT="52848" marB="52848" anchor="ctr"/>
                </a:tc>
                <a:tc>
                  <a:txBody>
                    <a:bodyPr/>
                    <a:lstStyle/>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Deliberate and systematic process improvement/optimization</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Focus is on continually improving process performance </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Optimal, systematic, statistical, improvement-focus, automated, assured, proactive</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1"/>
                  </a:ext>
                </a:extLst>
              </a:tr>
              <a:tr h="921588">
                <a:tc>
                  <a:txBody>
                    <a:bodyPr/>
                    <a:lstStyle/>
                    <a:p>
                      <a:pPr marL="0" algn="ctr"/>
                      <a:r>
                        <a:rPr lang="en-US" sz="1800">
                          <a:latin typeface="Segoe UI" panose="020B0502040204020203" pitchFamily="34" charset="0"/>
                          <a:cs typeface="Segoe UI" panose="020B0502040204020203" pitchFamily="34" charset="0"/>
                        </a:rPr>
                        <a:t>Level 400</a:t>
                      </a:r>
                    </a:p>
                    <a:p>
                      <a:pPr marL="0" algn="ctr"/>
                      <a:r>
                        <a:rPr lang="en-US" sz="1800" b="1">
                          <a:latin typeface="Segoe UI" panose="020B0502040204020203" pitchFamily="34" charset="0"/>
                          <a:cs typeface="Segoe UI" panose="020B0502040204020203" pitchFamily="34" charset="0"/>
                        </a:rPr>
                        <a:t>Predictable</a:t>
                      </a:r>
                    </a:p>
                  </a:txBody>
                  <a:tcPr marL="126723" marR="126723" marT="52848" marB="52848" anchor="ctr"/>
                </a:tc>
                <a:tc>
                  <a:txBody>
                    <a:bodyPr/>
                    <a:lstStyle/>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Actively managed in accordance with agreed processes and has tracked metrics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Effective achievement can be evidenced across a range of operational conditions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has been tested and refined </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users demonstrate competence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Productive, interactive, responsive, enhanced, effective, adaptable, quality </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1588">
                <a:tc>
                  <a:txBody>
                    <a:bodyPr/>
                    <a:lstStyle/>
                    <a:p>
                      <a:pPr marL="0" algn="ctr"/>
                      <a:r>
                        <a:rPr lang="en-US" sz="1800">
                          <a:latin typeface="Segoe UI" panose="020B0502040204020203" pitchFamily="34" charset="0"/>
                          <a:cs typeface="Segoe UI" panose="020B0502040204020203" pitchFamily="34" charset="0"/>
                        </a:rPr>
                        <a:t>Level 300</a:t>
                      </a:r>
                    </a:p>
                    <a:p>
                      <a:pPr marL="0" algn="ctr"/>
                      <a:r>
                        <a:rPr lang="en-US" sz="1800" b="1">
                          <a:latin typeface="Segoe UI" panose="020B0502040204020203" pitchFamily="34" charset="0"/>
                          <a:cs typeface="Segoe UI" panose="020B0502040204020203" pitchFamily="34" charset="0"/>
                        </a:rPr>
                        <a:t>Defined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Defined and standardized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Signed off, managed process </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Limited validation of effectiveness, doesn’t include edge cases</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Process users demonstrate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Documented, policy-driven, planned, controlled, stable</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3"/>
                  </a:ext>
                </a:extLst>
              </a:tr>
              <a:tr h="921588">
                <a:tc>
                  <a:txBody>
                    <a:bodyPr/>
                    <a:lstStyle/>
                    <a:p>
                      <a:pPr marL="0" algn="ctr"/>
                      <a:r>
                        <a:rPr lang="en-US" sz="1800">
                          <a:latin typeface="Segoe UI" panose="020B0502040204020203" pitchFamily="34" charset="0"/>
                          <a:cs typeface="Segoe UI" panose="020B0502040204020203" pitchFamily="34" charset="0"/>
                        </a:rPr>
                        <a:t>Level 200</a:t>
                      </a:r>
                    </a:p>
                    <a:p>
                      <a:pPr marL="0" algn="ctr"/>
                      <a:r>
                        <a:rPr lang="en-US" sz="1800" b="1">
                          <a:latin typeface="Segoe UI" panose="020B0502040204020203" pitchFamily="34" charset="0"/>
                          <a:cs typeface="Segoe UI" panose="020B0502040204020203" pitchFamily="34" charset="0"/>
                        </a:rPr>
                        <a:t>Managed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Key processes defined but not standardized, uniformly or strongly applied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Some ability to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demonstrate  consistent outcomes </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Limited buy-in from staff and management</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Routine, legacy, fire-fighting, variable, personally managed</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4"/>
                  </a:ext>
                </a:extLst>
              </a:tr>
              <a:tr h="921588">
                <a:tc>
                  <a:txBody>
                    <a:bodyPr/>
                    <a:lstStyle/>
                    <a:p>
                      <a:pPr marL="0" algn="ctr"/>
                      <a:r>
                        <a:rPr lang="en-US" sz="1800">
                          <a:latin typeface="Segoe UI" panose="020B0502040204020203" pitchFamily="34" charset="0"/>
                          <a:cs typeface="Segoe UI" panose="020B0502040204020203" pitchFamily="34" charset="0"/>
                        </a:rPr>
                        <a:t>Level 100</a:t>
                      </a:r>
                    </a:p>
                    <a:p>
                      <a:pPr marL="0" algn="ctr"/>
                      <a:r>
                        <a:rPr lang="en-US" sz="1800" b="1">
                          <a:latin typeface="Segoe UI" panose="020B0502040204020203" pitchFamily="34" charset="0"/>
                          <a:cs typeface="Segoe UI" panose="020B0502040204020203" pitchFamily="34" charset="0"/>
                        </a:rPr>
                        <a:t>Initial</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Default, starting/exploratory state</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People driven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processes, lacking documentation and discipline</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dirty="0">
                          <a:solidFill>
                            <a:schemeClr val="accent2"/>
                          </a:solidFill>
                          <a:latin typeface="Segoe UI" panose="020B0502040204020203" pitchFamily="34" charset="0"/>
                          <a:ea typeface="+mn-ea"/>
                          <a:cs typeface="Segoe UI" panose="020B0502040204020203" pitchFamily="34" charset="0"/>
                        </a:rPr>
                        <a:t>Ad hoc, reactive, uncontrolled, chaotic, unstable, not designed</a:t>
                      </a:r>
                      <a:endParaRPr lang="en-US" sz="1400" b="0" i="0" u="none" strike="noStrike" kern="1200" baseline="0" noProof="0" dirty="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410597" y="1891430"/>
            <a:ext cx="412184" cy="4832758"/>
          </a:xfrm>
          <a:prstGeom prst="upArrow">
            <a:avLst/>
          </a:prstGeom>
          <a:solidFill>
            <a:schemeClr val="accent2"/>
          </a:solidFill>
          <a:ln>
            <a:solidFill>
              <a:srgbClr val="03787C"/>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
        <p:nvSpPr>
          <p:cNvPr id="10" name="TextBox 9">
            <a:extLst>
              <a:ext uri="{FF2B5EF4-FFF2-40B4-BE49-F238E27FC236}">
                <a16:creationId xmlns:a16="http://schemas.microsoft.com/office/drawing/2014/main" id="{C9F6FAAF-7DF9-4B72-B730-28771CF3B07B}"/>
              </a:ext>
            </a:extLst>
          </p:cNvPr>
          <p:cNvSpPr txBox="1"/>
          <p:nvPr/>
        </p:nvSpPr>
        <p:spPr>
          <a:xfrm>
            <a:off x="2717794" y="6701692"/>
            <a:ext cx="9590937" cy="286306"/>
          </a:xfrm>
          <a:prstGeom prst="rect">
            <a:avLst/>
          </a:prstGeom>
          <a:noFill/>
        </p:spPr>
        <p:txBody>
          <a:bodyPr wrap="square">
            <a:spAutoFit/>
          </a:bodyPr>
          <a:lstStyle/>
          <a:p>
            <a:pPr algn="r"/>
            <a:r>
              <a:rPr lang="en-US" sz="1224">
                <a:latin typeface="Segoe UI Light" panose="020B0502040204020203" pitchFamily="34" charset="0"/>
                <a:cs typeface="Segoe UI Light" panose="020B0502040204020203" pitchFamily="34" charset="0"/>
              </a:rPr>
              <a:t>Source: https://docs.microsoft.com/en-us/microsoft-365/community/microsoft365-maturity-model--intro</a:t>
            </a:r>
          </a:p>
        </p:txBody>
      </p:sp>
    </p:spTree>
    <p:extLst>
      <p:ext uri="{BB962C8B-B14F-4D97-AF65-F5344CB8AC3E}">
        <p14:creationId xmlns:p14="http://schemas.microsoft.com/office/powerpoint/2010/main" val="271831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sosceles Triangle 8">
            <a:extLst>
              <a:ext uri="{FF2B5EF4-FFF2-40B4-BE49-F238E27FC236}">
                <a16:creationId xmlns:a16="http://schemas.microsoft.com/office/drawing/2014/main" id="{6F3E659E-07AB-4F20-AD02-D6C0AA72BD83}"/>
              </a:ext>
            </a:extLst>
          </p:cNvPr>
          <p:cNvSpPr/>
          <p:nvPr/>
        </p:nvSpPr>
        <p:spPr>
          <a:xfrm rot="16200000">
            <a:off x="1628" y="2257449"/>
            <a:ext cx="6146068" cy="2210896"/>
          </a:xfrm>
          <a:prstGeom prst="triangle">
            <a:avLst>
              <a:gd name="adj" fmla="val 90641"/>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026" name="Picture 2">
            <a:extLst>
              <a:ext uri="{FF2B5EF4-FFF2-40B4-BE49-F238E27FC236}">
                <a16:creationId xmlns:a16="http://schemas.microsoft.com/office/drawing/2014/main" id="{16FA0296-8A69-45AE-B4C0-C5D48972C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108" y="186196"/>
            <a:ext cx="6552097" cy="62497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F27196-5513-44DE-A6F9-60B878B95D06}"/>
              </a:ext>
            </a:extLst>
          </p:cNvPr>
          <p:cNvPicPr>
            <a:picLocks noChangeAspect="1"/>
          </p:cNvPicPr>
          <p:nvPr/>
        </p:nvPicPr>
        <p:blipFill>
          <a:blip r:embed="rId4"/>
          <a:stretch>
            <a:fillRect/>
          </a:stretch>
        </p:blipFill>
        <p:spPr>
          <a:xfrm>
            <a:off x="1061996" y="186196"/>
            <a:ext cx="1070766" cy="6389593"/>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8B58D9A-E9D4-4869-AB9E-29BB79C684D2}"/>
              </a:ext>
            </a:extLst>
          </p:cNvPr>
          <p:cNvSpPr txBox="1"/>
          <p:nvPr/>
        </p:nvSpPr>
        <p:spPr>
          <a:xfrm>
            <a:off x="3827772" y="6639670"/>
            <a:ext cx="9115810" cy="286306"/>
          </a:xfrm>
          <a:prstGeom prst="rect">
            <a:avLst/>
          </a:prstGeom>
          <a:noFill/>
        </p:spPr>
        <p:txBody>
          <a:bodyPr wrap="square" rtlCol="0">
            <a:spAutoFit/>
          </a:bodyPr>
          <a:lstStyle/>
          <a:p>
            <a:r>
              <a:rPr lang="en-US" sz="1224"/>
              <a:t>Source: https://docs.microsoft.com/en-us/microsoft-365/community/microsoft365-maturity-model--collaboration</a:t>
            </a:r>
          </a:p>
        </p:txBody>
      </p:sp>
    </p:spTree>
    <p:extLst>
      <p:ext uri="{BB962C8B-B14F-4D97-AF65-F5344CB8AC3E}">
        <p14:creationId xmlns:p14="http://schemas.microsoft.com/office/powerpoint/2010/main" val="2503365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UPDATE</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Latest artifacts for</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6E9B05F4-168C-41BA-AECE-C88998C4B461}"/>
              </a:ext>
            </a:extLst>
          </p:cNvPr>
          <p:cNvSpPr/>
          <p:nvPr/>
        </p:nvSpPr>
        <p:spPr>
          <a:xfrm>
            <a:off x="487080" y="4428261"/>
            <a:ext cx="4908722" cy="954107"/>
          </a:xfrm>
          <a:prstGeom prst="rect">
            <a:avLst/>
          </a:prstGeom>
        </p:spPr>
        <p:txBody>
          <a:bodyPr wrap="squar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https://aka.ms/m365-community-docs</a:t>
            </a:r>
          </a:p>
        </p:txBody>
      </p:sp>
    </p:spTree>
    <p:extLst>
      <p:ext uri="{BB962C8B-B14F-4D97-AF65-F5344CB8AC3E}">
        <p14:creationId xmlns:p14="http://schemas.microsoft.com/office/powerpoint/2010/main" val="293190513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308622"/>
            <a:ext cx="10073797" cy="616792"/>
          </a:xfrm>
        </p:spPr>
        <p:txBody>
          <a:bodyPr>
            <a:noAutofit/>
          </a:bodyPr>
          <a:lstStyle/>
          <a:p>
            <a:r>
              <a:rPr lang="en-US" sz="3264">
                <a:solidFill>
                  <a:schemeClr val="tx1"/>
                </a:solidFill>
                <a:ea typeface="+mj-lt"/>
                <a:cs typeface="+mj-lt"/>
              </a:rPr>
              <a:t>Latest additions to MM4M365</a:t>
            </a: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290737" y="1485900"/>
            <a:ext cx="12078156" cy="5331633"/>
          </a:xfrm>
        </p:spPr>
        <p:txBody>
          <a:bodyPr vert="horz" wrap="square" lIns="93260" tIns="46630" rIns="93260" bIns="46630" rtlCol="0" anchor="t">
            <a:normAutofit/>
          </a:bodyPr>
          <a:lstStyle/>
          <a:p>
            <a:pPr marL="0" indent="0">
              <a:lnSpc>
                <a:spcPct val="150000"/>
              </a:lnSpc>
              <a:buNone/>
            </a:pPr>
            <a:r>
              <a:rPr lang="en-US" sz="2448">
                <a:latin typeface="Segoe UI Light" panose="020B0502040204020203" pitchFamily="34" charset="0"/>
                <a:ea typeface="+mn-lt"/>
                <a:cs typeface="Segoe UI Light" panose="020B0502040204020203" pitchFamily="34" charset="0"/>
              </a:rPr>
              <a:t>- Characteristics as Data</a:t>
            </a:r>
          </a:p>
          <a:p>
            <a:pPr marL="0" indent="0">
              <a:lnSpc>
                <a:spcPct val="150000"/>
              </a:lnSpc>
              <a:buNone/>
            </a:pP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endParaRPr lang="en-US" sz="2448">
              <a:latin typeface="Segoe UI Light" panose="020B0502040204020203" pitchFamily="34" charset="0"/>
              <a:ea typeface="+mn-lt"/>
              <a:cs typeface="Segoe UI Light" panose="020B0502040204020203" pitchFamily="34" charset="0"/>
            </a:endParaRPr>
          </a:p>
          <a:p>
            <a:pPr marL="0" indent="0">
              <a:lnSpc>
                <a:spcPct val="150000"/>
              </a:lnSpc>
              <a:buNone/>
            </a:pPr>
            <a:br>
              <a:rPr lang="en-US" sz="2448">
                <a:latin typeface="Segoe UI Light" panose="020B0502040204020203" pitchFamily="34" charset="0"/>
                <a:ea typeface="+mn-lt"/>
                <a:cs typeface="Segoe UI Light" panose="020B0502040204020203" pitchFamily="34" charset="0"/>
              </a:rPr>
            </a:br>
            <a:r>
              <a:rPr lang="en-US" sz="2448">
                <a:latin typeface="Segoe UI Light" panose="020B0502040204020203" pitchFamily="34" charset="0"/>
                <a:ea typeface="+mn-lt"/>
                <a:cs typeface="Segoe UI Light" panose="020B0502040204020203" pitchFamily="34" charset="0"/>
              </a:rPr>
              <a:t>- How to elevate Collaboration: </a:t>
            </a:r>
          </a:p>
          <a:p>
            <a:pPr marL="0" indent="0">
              <a:lnSpc>
                <a:spcPct val="150000"/>
              </a:lnSpc>
              <a:buNone/>
            </a:pPr>
            <a:endParaRPr lang="en-US" sz="2448">
              <a:latin typeface="Segoe UI Light" panose="020B0502040204020203" pitchFamily="34" charset="0"/>
              <a:ea typeface="+mn-lt"/>
              <a:cs typeface="Segoe UI Light" panose="020B0502040204020203" pitchFamily="34" charset="0"/>
            </a:endParaRPr>
          </a:p>
        </p:txBody>
      </p:sp>
      <p:pic>
        <p:nvPicPr>
          <p:cNvPr id="4" name="Picture 3">
            <a:extLst>
              <a:ext uri="{FF2B5EF4-FFF2-40B4-BE49-F238E27FC236}">
                <a16:creationId xmlns:a16="http://schemas.microsoft.com/office/drawing/2014/main" id="{D339C7D2-EA70-4636-AE4A-AE37DA2B660E}"/>
              </a:ext>
            </a:extLst>
          </p:cNvPr>
          <p:cNvPicPr>
            <a:picLocks noChangeAspect="1"/>
          </p:cNvPicPr>
          <p:nvPr/>
        </p:nvPicPr>
        <p:blipFill rotWithShape="1">
          <a:blip r:embed="rId4"/>
          <a:srcRect b="11147"/>
          <a:stretch/>
        </p:blipFill>
        <p:spPr>
          <a:xfrm>
            <a:off x="433742" y="2255085"/>
            <a:ext cx="7931710" cy="28908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927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181862"/>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What is security in the Maturity Model?</a:t>
            </a:r>
          </a:p>
        </p:txBody>
      </p:sp>
      <p:sp>
        <p:nvSpPr>
          <p:cNvPr id="7" name="Rectangle 6">
            <a:extLst>
              <a:ext uri="{FF2B5EF4-FFF2-40B4-BE49-F238E27FC236}">
                <a16:creationId xmlns:a16="http://schemas.microsoft.com/office/drawing/2014/main" id="{6E9B05F4-168C-41BA-AECE-C88998C4B461}"/>
              </a:ext>
            </a:extLst>
          </p:cNvPr>
          <p:cNvSpPr/>
          <p:nvPr/>
        </p:nvSpPr>
        <p:spPr>
          <a:xfrm>
            <a:off x="487080" y="4428261"/>
            <a:ext cx="4908722" cy="954107"/>
          </a:xfrm>
          <a:prstGeom prst="rect">
            <a:avLst/>
          </a:prstGeom>
        </p:spPr>
        <p:txBody>
          <a:bodyPr wrap="squar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https://aka.ms/m365-community-docs</a:t>
            </a:r>
          </a:p>
        </p:txBody>
      </p:sp>
    </p:spTree>
    <p:extLst>
      <p:ext uri="{BB962C8B-B14F-4D97-AF65-F5344CB8AC3E}">
        <p14:creationId xmlns:p14="http://schemas.microsoft.com/office/powerpoint/2010/main" val="58785945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B15A-3F3F-414E-A9A8-55C198DCDEEA}"/>
              </a:ext>
            </a:extLst>
          </p:cNvPr>
          <p:cNvSpPr>
            <a:spLocks noGrp="1"/>
          </p:cNvSpPr>
          <p:nvPr>
            <p:ph type="title"/>
          </p:nvPr>
        </p:nvSpPr>
        <p:spPr>
          <a:xfrm>
            <a:off x="465138" y="632779"/>
            <a:ext cx="11533187" cy="411162"/>
          </a:xfrm>
        </p:spPr>
        <p:txBody>
          <a:bodyPr vert="horz" wrap="square" lIns="0" tIns="0" rIns="0" bIns="0" rtlCol="0" anchor="t">
            <a:normAutofit/>
          </a:bodyPr>
          <a:lstStyle/>
          <a:p>
            <a:r>
              <a:rPr lang="en-US" sz="3600" b="0" kern="1200" cap="none" spc="-150" baseline="0">
                <a:ln w="3175">
                  <a:noFill/>
                </a:ln>
                <a:effectLst/>
                <a:latin typeface="+mj-lt"/>
                <a:ea typeface="+mn-ea"/>
                <a:cs typeface="Segoe UI"/>
              </a:rPr>
              <a:t>Rules of engagement</a:t>
            </a:r>
          </a:p>
        </p:txBody>
      </p:sp>
      <p:graphicFrame>
        <p:nvGraphicFramePr>
          <p:cNvPr id="5" name="TextBox 2">
            <a:extLst>
              <a:ext uri="{FF2B5EF4-FFF2-40B4-BE49-F238E27FC236}">
                <a16:creationId xmlns:a16="http://schemas.microsoft.com/office/drawing/2014/main" id="{5A208A7B-0804-445D-9259-F4F63E29ABB5}"/>
              </a:ext>
            </a:extLst>
          </p:cNvPr>
          <p:cNvGraphicFramePr/>
          <p:nvPr>
            <p:extLst>
              <p:ext uri="{D42A27DB-BD31-4B8C-83A1-F6EECF244321}">
                <p14:modId xmlns:p14="http://schemas.microsoft.com/office/powerpoint/2010/main" val="1790686792"/>
              </p:ext>
            </p:extLst>
          </p:nvPr>
        </p:nvGraphicFramePr>
        <p:xfrm>
          <a:off x="465138" y="1750239"/>
          <a:ext cx="11533187" cy="437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257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314694" y="253604"/>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pic>
        <p:nvPicPr>
          <p:cNvPr id="4" name="Picture 3" descr="Graphical user interface, application&#10;&#10;Description automatically generated">
            <a:extLst>
              <a:ext uri="{FF2B5EF4-FFF2-40B4-BE49-F238E27FC236}">
                <a16:creationId xmlns:a16="http://schemas.microsoft.com/office/drawing/2014/main" id="{DFE5100D-9135-4918-8345-550D1B59D808}"/>
              </a:ext>
            </a:extLst>
          </p:cNvPr>
          <p:cNvPicPr>
            <a:picLocks noChangeAspect="1"/>
          </p:cNvPicPr>
          <p:nvPr/>
        </p:nvPicPr>
        <p:blipFill>
          <a:blip r:embed="rId3"/>
          <a:stretch>
            <a:fillRect/>
          </a:stretch>
        </p:blipFill>
        <p:spPr>
          <a:xfrm>
            <a:off x="1513421" y="2851492"/>
            <a:ext cx="9077124" cy="1769864"/>
          </a:xfrm>
          <a:prstGeom prst="rect">
            <a:avLst/>
          </a:prstGeom>
        </p:spPr>
      </p:pic>
      <p:cxnSp>
        <p:nvCxnSpPr>
          <p:cNvPr id="10" name="Straight Arrow Connector 9">
            <a:extLst>
              <a:ext uri="{FF2B5EF4-FFF2-40B4-BE49-F238E27FC236}">
                <a16:creationId xmlns:a16="http://schemas.microsoft.com/office/drawing/2014/main" id="{AB8CCB00-49CE-4657-AB49-8B1CFDCD8000}"/>
              </a:ext>
            </a:extLst>
          </p:cNvPr>
          <p:cNvCxnSpPr/>
          <p:nvPr/>
        </p:nvCxnSpPr>
        <p:spPr>
          <a:xfrm>
            <a:off x="5379523" y="1911931"/>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69C91-73C4-4485-94EF-428954EC3C22}"/>
              </a:ext>
            </a:extLst>
          </p:cNvPr>
          <p:cNvSpPr txBox="1"/>
          <p:nvPr/>
        </p:nvSpPr>
        <p:spPr>
          <a:xfrm>
            <a:off x="7381094" y="1024451"/>
            <a:ext cx="349810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Come off mute and share your thoughts</a:t>
            </a:r>
          </a:p>
        </p:txBody>
      </p:sp>
      <p:cxnSp>
        <p:nvCxnSpPr>
          <p:cNvPr id="12" name="Straight Arrow Connector 11">
            <a:extLst>
              <a:ext uri="{FF2B5EF4-FFF2-40B4-BE49-F238E27FC236}">
                <a16:creationId xmlns:a16="http://schemas.microsoft.com/office/drawing/2014/main" id="{100E1AE2-7022-472A-9997-9741D1170D02}"/>
              </a:ext>
            </a:extLst>
          </p:cNvPr>
          <p:cNvCxnSpPr/>
          <p:nvPr/>
        </p:nvCxnSpPr>
        <p:spPr>
          <a:xfrm>
            <a:off x="4522521"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5EAE36-1145-4FE3-B29C-C38D6B9A2F3C}"/>
              </a:ext>
            </a:extLst>
          </p:cNvPr>
          <p:cNvCxnSpPr>
            <a:cxnSpLocks/>
            <a:stCxn id="21" idx="0"/>
          </p:cNvCxnSpPr>
          <p:nvPr/>
        </p:nvCxnSpPr>
        <p:spPr>
          <a:xfrm flipV="1">
            <a:off x="5379523" y="4748154"/>
            <a:ext cx="0" cy="999394"/>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D0949-F1B2-4CC8-8BD7-55563C6F39A0}"/>
              </a:ext>
            </a:extLst>
          </p:cNvPr>
          <p:cNvCxnSpPr>
            <a:cxnSpLocks/>
          </p:cNvCxnSpPr>
          <p:nvPr/>
        </p:nvCxnSpPr>
        <p:spPr>
          <a:xfrm flipV="1">
            <a:off x="8249393" y="4081157"/>
            <a:ext cx="0" cy="666997"/>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1AB128-B84E-4C41-918C-0DCBB013DD71}"/>
              </a:ext>
            </a:extLst>
          </p:cNvPr>
          <p:cNvCxnSpPr/>
          <p:nvPr/>
        </p:nvCxnSpPr>
        <p:spPr>
          <a:xfrm>
            <a:off x="9130146"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505ABAD-D4FD-405E-BDDB-2237F7DA35F7}"/>
              </a:ext>
            </a:extLst>
          </p:cNvPr>
          <p:cNvSpPr txBox="1"/>
          <p:nvPr/>
        </p:nvSpPr>
        <p:spPr>
          <a:xfrm>
            <a:off x="3306329" y="1024450"/>
            <a:ext cx="349810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Share reactions while others are speaking</a:t>
            </a:r>
          </a:p>
        </p:txBody>
      </p:sp>
      <p:sp>
        <p:nvSpPr>
          <p:cNvPr id="20" name="TextBox 19">
            <a:extLst>
              <a:ext uri="{FF2B5EF4-FFF2-40B4-BE49-F238E27FC236}">
                <a16:creationId xmlns:a16="http://schemas.microsoft.com/office/drawing/2014/main" id="{F0E7413F-7DA8-4DA7-A8BC-3369AB542F85}"/>
              </a:ext>
            </a:extLst>
          </p:cNvPr>
          <p:cNvSpPr txBox="1"/>
          <p:nvPr/>
        </p:nvSpPr>
        <p:spPr>
          <a:xfrm>
            <a:off x="6268484" y="4707988"/>
            <a:ext cx="396181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Share your camera, we love virtually meeting you</a:t>
            </a:r>
          </a:p>
        </p:txBody>
      </p:sp>
      <p:sp>
        <p:nvSpPr>
          <p:cNvPr id="21" name="TextBox 20">
            <a:extLst>
              <a:ext uri="{FF2B5EF4-FFF2-40B4-BE49-F238E27FC236}">
                <a16:creationId xmlns:a16="http://schemas.microsoft.com/office/drawing/2014/main" id="{222FA495-27ED-43E3-866B-C1952258D1CD}"/>
              </a:ext>
            </a:extLst>
          </p:cNvPr>
          <p:cNvSpPr txBox="1"/>
          <p:nvPr/>
        </p:nvSpPr>
        <p:spPr>
          <a:xfrm>
            <a:off x="3398614" y="5747548"/>
            <a:ext cx="396181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Raise your hand if someone is speaking</a:t>
            </a:r>
          </a:p>
        </p:txBody>
      </p:sp>
    </p:spTree>
    <p:extLst>
      <p:ext uri="{BB962C8B-B14F-4D97-AF65-F5344CB8AC3E}">
        <p14:creationId xmlns:p14="http://schemas.microsoft.com/office/powerpoint/2010/main" val="311549789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29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442903"/>
            <a:ext cx="11533187" cy="1231106"/>
          </a:xfrm>
        </p:spPr>
        <p:txBody>
          <a:bodyPr/>
          <a:lstStyle/>
          <a:p>
            <a:r>
              <a:rPr lang="en-US" sz="2400">
                <a:solidFill>
                  <a:schemeClr val="bg2"/>
                </a:solidFill>
                <a:cs typeface="Segoe UI"/>
              </a:rPr>
              <a:t>DISCUSSION #1:</a:t>
            </a:r>
            <a:br>
              <a:rPr lang="en-US" sz="2400">
                <a:solidFill>
                  <a:schemeClr val="bg2"/>
                </a:solidFill>
                <a:cs typeface="Segoe UI"/>
              </a:rPr>
            </a:br>
            <a:br>
              <a:rPr lang="en-US" sz="2400">
                <a:cs typeface="Segoe UI"/>
              </a:rPr>
            </a:br>
            <a:r>
              <a:rPr lang="en-US" sz="2400">
                <a:solidFill>
                  <a:schemeClr val="bg2"/>
                </a:solidFill>
                <a:cs typeface="Segoe UI"/>
              </a:rPr>
              <a:t>What are the dimensions of security we need to consider?</a:t>
            </a:r>
            <a:endParaRPr lang="en-US">
              <a:solidFill>
                <a:schemeClr val="bg2"/>
              </a:solidFill>
            </a:endParaRP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endParaRPr lang="en-US" sz="3600">
              <a:solidFill>
                <a:schemeClr val="bg2"/>
              </a:solidFill>
              <a:latin typeface="+mn-lt"/>
              <a:ea typeface="+mj-lt"/>
              <a:cs typeface="+mj-lt"/>
            </a:endParaRPr>
          </a:p>
        </p:txBody>
      </p:sp>
    </p:spTree>
    <p:extLst>
      <p:ext uri="{BB962C8B-B14F-4D97-AF65-F5344CB8AC3E}">
        <p14:creationId xmlns:p14="http://schemas.microsoft.com/office/powerpoint/2010/main" val="34079765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451678"/>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7" y="1546005"/>
            <a:ext cx="5068679" cy="4001095"/>
          </a:xfrm>
          <a:prstGeom prst="rect">
            <a:avLst/>
          </a:prstGeom>
          <a:noFill/>
        </p:spPr>
        <p:txBody>
          <a:bodyPr wrap="square" lIns="0" tIns="0" rIns="0" bIns="0" rtlCol="0" anchor="t">
            <a:spAutoFit/>
          </a:bodyPr>
          <a:lstStyle/>
          <a:p>
            <a:pPr marL="342900" indent="-342900">
              <a:lnSpc>
                <a:spcPct val="200000"/>
              </a:lnSpc>
              <a:buFont typeface="Arial" panose="020B0604020202020204" pitchFamily="34" charset="0"/>
              <a:buChar char="•"/>
            </a:pPr>
            <a:r>
              <a:rPr lang="en-US" sz="2000">
                <a:solidFill>
                  <a:schemeClr val="bg1"/>
                </a:solidFill>
                <a:latin typeface="Segoe UI Light"/>
                <a:cs typeface="Segoe UI Light"/>
              </a:rPr>
              <a:t>Practitioner overview</a:t>
            </a:r>
          </a:p>
          <a:p>
            <a:pPr marL="342900" indent="-342900">
              <a:lnSpc>
                <a:spcPct val="200000"/>
              </a:lnSpc>
              <a:buFont typeface="Arial" panose="020B0604020202020204" pitchFamily="34" charset="0"/>
              <a:buChar char="•"/>
            </a:pPr>
            <a:r>
              <a:rPr lang="en-US" sz="2000">
                <a:solidFill>
                  <a:schemeClr val="bg1"/>
                </a:solidFill>
                <a:latin typeface="Segoe UI Light" panose="020B0502040204020203" pitchFamily="34" charset="0"/>
                <a:cs typeface="Segoe UI Light" panose="020B0502040204020203" pitchFamily="34" charset="0"/>
              </a:rPr>
              <a:t>Picture time with the </a:t>
            </a:r>
            <a:r>
              <a:rPr lang="en-US" sz="2000" b="1">
                <a:solidFill>
                  <a:schemeClr val="bg1"/>
                </a:solidFill>
                <a:latin typeface="Segoe UI Light" panose="020B0502040204020203" pitchFamily="34" charset="0"/>
                <a:cs typeface="Segoe UI Light" panose="020B0502040204020203" pitchFamily="34" charset="0"/>
              </a:rPr>
              <a:t>Together Mode!</a:t>
            </a:r>
            <a:endParaRPr lang="en-US" sz="2000">
              <a:solidFill>
                <a:schemeClr val="bg1"/>
              </a:solidFill>
              <a:latin typeface="Segoe UI Light"/>
              <a:cs typeface="Segoe UI Light"/>
            </a:endParaRPr>
          </a:p>
          <a:p>
            <a:pPr marL="342900" indent="-342900">
              <a:lnSpc>
                <a:spcPct val="200000"/>
              </a:lnSpc>
              <a:buFont typeface="Arial" panose="020B0604020202020204" pitchFamily="34" charset="0"/>
              <a:buChar char="•"/>
            </a:pPr>
            <a:r>
              <a:rPr lang="en-US" sz="2000">
                <a:solidFill>
                  <a:schemeClr val="bg1"/>
                </a:solidFill>
                <a:latin typeface="Segoe UI Light"/>
                <a:cs typeface="Segoe UI Light"/>
              </a:rPr>
              <a:t>Introduction to the Maturity Model</a:t>
            </a:r>
          </a:p>
          <a:p>
            <a:pPr marL="342900" indent="-342900">
              <a:lnSpc>
                <a:spcPct val="200000"/>
              </a:lnSpc>
              <a:buFont typeface="Arial" panose="020B0604020202020204" pitchFamily="34" charset="0"/>
              <a:buChar char="•"/>
            </a:pPr>
            <a:r>
              <a:rPr lang="en-US" sz="2000">
                <a:solidFill>
                  <a:schemeClr val="bg1"/>
                </a:solidFill>
                <a:latin typeface="Segoe UI Light"/>
                <a:cs typeface="Segoe UI Light"/>
              </a:rPr>
              <a:t>Latest artifacts for the Maturity Model</a:t>
            </a:r>
          </a:p>
          <a:p>
            <a:pPr marL="342900" indent="-342900">
              <a:lnSpc>
                <a:spcPct val="200000"/>
              </a:lnSpc>
              <a:buFont typeface="Arial" panose="020B0604020202020204" pitchFamily="34" charset="0"/>
              <a:buChar char="•"/>
            </a:pPr>
            <a:r>
              <a:rPr lang="en-US" sz="2000">
                <a:solidFill>
                  <a:schemeClr val="bg1"/>
                </a:solidFill>
                <a:latin typeface="Segoe UI Light"/>
                <a:cs typeface="Segoe UI Light"/>
              </a:rPr>
              <a:t>Monthly Discussion: </a:t>
            </a:r>
            <a:r>
              <a:rPr lang="en-US" sz="2000" b="1">
                <a:solidFill>
                  <a:schemeClr val="bg1"/>
                </a:solidFill>
                <a:latin typeface="Segoe UI Light"/>
                <a:cs typeface="Segoe UI Light"/>
              </a:rPr>
              <a:t>Security</a:t>
            </a:r>
          </a:p>
          <a:p>
            <a:pPr marL="342900" indent="-342900">
              <a:lnSpc>
                <a:spcPct val="200000"/>
              </a:lnSpc>
              <a:buFont typeface="Arial" panose="020B0604020202020204" pitchFamily="34" charset="0"/>
              <a:buChar char="•"/>
            </a:pPr>
            <a:r>
              <a:rPr lang="en-US" sz="2000">
                <a:solidFill>
                  <a:schemeClr val="bg1"/>
                </a:solidFill>
                <a:latin typeface="Segoe UI Light"/>
                <a:cs typeface="Segoe UI Light"/>
              </a:rPr>
              <a:t>How to get more involved</a:t>
            </a:r>
            <a:endParaRPr lang="en-US" sz="2000">
              <a:solidFill>
                <a:schemeClr val="bg1"/>
              </a:solidFill>
              <a:latin typeface="Segoe UI Light" panose="020B0502040204020203" pitchFamily="34" charset="0"/>
              <a:cs typeface="Segoe UI Light" panose="020B0502040204020203" pitchFamily="34" charset="0"/>
            </a:endParaRPr>
          </a:p>
          <a:p>
            <a:endParaRPr lang="en-US" sz="200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368C-2BF5-4E2D-BDDA-21030039481B}"/>
              </a:ext>
            </a:extLst>
          </p:cNvPr>
          <p:cNvSpPr>
            <a:spLocks noGrp="1"/>
          </p:cNvSpPr>
          <p:nvPr>
            <p:ph type="title"/>
          </p:nvPr>
        </p:nvSpPr>
        <p:spPr>
          <a:xfrm>
            <a:off x="465138" y="632779"/>
            <a:ext cx="11533187" cy="411162"/>
          </a:xfrm>
        </p:spPr>
        <p:txBody>
          <a:bodyPr vert="horz" wrap="square" lIns="0" tIns="0" rIns="0" bIns="0" rtlCol="0" anchor="t">
            <a:normAutofit/>
          </a:bodyPr>
          <a:lstStyle/>
          <a:p>
            <a:r>
              <a:rPr lang="en-US" b="0" kern="1200" cap="none" spc="-150" baseline="0">
                <a:ln w="3175">
                  <a:noFill/>
                </a:ln>
                <a:effectLst/>
                <a:latin typeface="+mj-lt"/>
                <a:ea typeface="+mn-ea"/>
                <a:cs typeface="Segoe UI" pitchFamily="34" charset="0"/>
              </a:rPr>
              <a:t>What are the ‘dimensions’ of security we need to consider</a:t>
            </a:r>
          </a:p>
        </p:txBody>
      </p:sp>
      <p:graphicFrame>
        <p:nvGraphicFramePr>
          <p:cNvPr id="6" name="TextBox 3">
            <a:extLst>
              <a:ext uri="{FF2B5EF4-FFF2-40B4-BE49-F238E27FC236}">
                <a16:creationId xmlns:a16="http://schemas.microsoft.com/office/drawing/2014/main" id="{75E265DF-2E4F-42B3-B615-C1EFB2061CD9}"/>
              </a:ext>
            </a:extLst>
          </p:cNvPr>
          <p:cNvGraphicFramePr/>
          <p:nvPr>
            <p:extLst>
              <p:ext uri="{D42A27DB-BD31-4B8C-83A1-F6EECF244321}">
                <p14:modId xmlns:p14="http://schemas.microsoft.com/office/powerpoint/2010/main" val="2586961149"/>
              </p:ext>
            </p:extLst>
          </p:nvPr>
        </p:nvGraphicFramePr>
        <p:xfrm>
          <a:off x="451643" y="1311274"/>
          <a:ext cx="11533187" cy="437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39699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442903"/>
            <a:ext cx="11533187" cy="1231106"/>
          </a:xfrm>
        </p:spPr>
        <p:txBody>
          <a:bodyPr/>
          <a:lstStyle/>
          <a:p>
            <a:r>
              <a:rPr lang="en-US" sz="2400">
                <a:solidFill>
                  <a:schemeClr val="bg2"/>
                </a:solidFill>
                <a:cs typeface="Segoe UI"/>
              </a:rPr>
              <a:t>DISCUSSION #2:</a:t>
            </a:r>
            <a:br>
              <a:rPr lang="en-US" sz="2400">
                <a:solidFill>
                  <a:schemeClr val="bg2"/>
                </a:solidFill>
                <a:cs typeface="Segoe UI"/>
              </a:rPr>
            </a:br>
            <a:br>
              <a:rPr lang="en-US" sz="2400"/>
            </a:br>
            <a:r>
              <a:rPr lang="en-US">
                <a:solidFill>
                  <a:schemeClr val="bg2"/>
                </a:solidFill>
                <a:cs typeface="Segoe UI"/>
              </a:rPr>
              <a:t>Review of security dimensions in the existing competencies</a:t>
            </a:r>
            <a:endParaRPr lang="en-US">
              <a:solidFill>
                <a:schemeClr val="bg2"/>
              </a:solidFill>
            </a:endParaRPr>
          </a:p>
        </p:txBody>
      </p:sp>
    </p:spTree>
    <p:extLst>
      <p:ext uri="{BB962C8B-B14F-4D97-AF65-F5344CB8AC3E}">
        <p14:creationId xmlns:p14="http://schemas.microsoft.com/office/powerpoint/2010/main" val="20761901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94118"/>
            <a:ext cx="10724938" cy="999811"/>
          </a:xfrm>
        </p:spPr>
        <p:txBody>
          <a:bodyPr>
            <a:normAutofit/>
          </a:bodyPr>
          <a:lstStyle/>
          <a:p>
            <a:pPr lvl="0"/>
            <a:r>
              <a:rPr lang="en-US" sz="3264">
                <a:solidFill>
                  <a:schemeClr val="tx1"/>
                </a:solidFill>
                <a:latin typeface="Segoe UI Semibold" panose="020B0702040204020203" pitchFamily="34" charset="0"/>
                <a:cs typeface="Segoe UI Semibold" panose="020B0702040204020203" pitchFamily="34" charset="0"/>
              </a:rPr>
              <a:t>Security at the 100 level: Defining “Initial” Characteristics</a:t>
            </a:r>
            <a:endParaRPr lang="en-GB" sz="3264">
              <a:solidFill>
                <a:schemeClr val="tx1"/>
              </a:solidFill>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34478E38-1659-44BB-BB41-E906C3B4A809}"/>
              </a:ext>
            </a:extLst>
          </p:cNvPr>
          <p:cNvSpPr txBox="1"/>
          <p:nvPr/>
        </p:nvSpPr>
        <p:spPr>
          <a:xfrm>
            <a:off x="354036" y="1554990"/>
            <a:ext cx="10317646" cy="144655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gradFill>
                  <a:gsLst>
                    <a:gs pos="2917">
                      <a:schemeClr val="tx1"/>
                    </a:gs>
                    <a:gs pos="30000">
                      <a:schemeClr val="tx1"/>
                    </a:gs>
                  </a:gsLst>
                  <a:lin ang="5400000" scaled="0"/>
                </a:gradFill>
              </a:rPr>
              <a:t>Keywords: Ad hoc, reactive, uncontrolled, chaotic, unstable</a:t>
            </a: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r>
              <a:rPr lang="en-US" sz="2400">
                <a:gradFill>
                  <a:gsLst>
                    <a:gs pos="2917">
                      <a:schemeClr val="tx1"/>
                    </a:gs>
                    <a:gs pos="30000">
                      <a:schemeClr val="tx1"/>
                    </a:gs>
                  </a:gsLst>
                  <a:lin ang="5400000" scaled="0"/>
                </a:gradFill>
              </a:rPr>
              <a:t>Wild West – no specific security settings – defaults only</a:t>
            </a:r>
            <a:endParaRPr lang="en-US" sz="2400">
              <a:gradFill>
                <a:gsLst>
                  <a:gs pos="2917">
                    <a:schemeClr val="tx1"/>
                  </a:gs>
                  <a:gs pos="30000">
                    <a:schemeClr val="tx1"/>
                  </a:gs>
                </a:gsLst>
                <a:lin ang="5400000" scaled="0"/>
              </a:gradFill>
              <a:cs typeface="Segoe UI"/>
            </a:endParaRPr>
          </a:p>
        </p:txBody>
      </p:sp>
      <p:graphicFrame>
        <p:nvGraphicFramePr>
          <p:cNvPr id="10" name="Table 9">
            <a:extLst>
              <a:ext uri="{FF2B5EF4-FFF2-40B4-BE49-F238E27FC236}">
                <a16:creationId xmlns:a16="http://schemas.microsoft.com/office/drawing/2014/main" id="{7DD24590-6971-40E2-8D78-F1D0A93D2E5B}"/>
              </a:ext>
            </a:extLst>
          </p:cNvPr>
          <p:cNvGraphicFramePr>
            <a:graphicFrameLocks noGrp="1"/>
          </p:cNvGraphicFramePr>
          <p:nvPr>
            <p:extLst>
              <p:ext uri="{D42A27DB-BD31-4B8C-83A1-F6EECF244321}">
                <p14:modId xmlns:p14="http://schemas.microsoft.com/office/powerpoint/2010/main" val="2698820909"/>
              </p:ext>
            </p:extLst>
          </p:nvPr>
        </p:nvGraphicFramePr>
        <p:xfrm>
          <a:off x="571414" y="3497262"/>
          <a:ext cx="11234506" cy="2926081"/>
        </p:xfrm>
        <a:graphic>
          <a:graphicData uri="http://schemas.openxmlformats.org/drawingml/2006/table">
            <a:tbl>
              <a:tblPr>
                <a:tableStyleId>{BDBED569-4797-4DF1-A0F4-6AAB3CD982D8}</a:tableStyleId>
              </a:tblPr>
              <a:tblGrid>
                <a:gridCol w="9476826">
                  <a:extLst>
                    <a:ext uri="{9D8B030D-6E8A-4147-A177-3AD203B41FA5}">
                      <a16:colId xmlns:a16="http://schemas.microsoft.com/office/drawing/2014/main" val="3714831717"/>
                    </a:ext>
                  </a:extLst>
                </a:gridCol>
                <a:gridCol w="1757680">
                  <a:extLst>
                    <a:ext uri="{9D8B030D-6E8A-4147-A177-3AD203B41FA5}">
                      <a16:colId xmlns:a16="http://schemas.microsoft.com/office/drawing/2014/main" val="381687657"/>
                    </a:ext>
                  </a:extLst>
                </a:gridCol>
              </a:tblGrid>
              <a:tr h="333385">
                <a:tc>
                  <a:txBody>
                    <a:bodyPr/>
                    <a:lstStyle/>
                    <a:p>
                      <a:pPr algn="l" fontAlgn="b"/>
                      <a:r>
                        <a:rPr lang="en-US" sz="1400" b="1" u="none" strike="noStrike">
                          <a:effectLst/>
                          <a:latin typeface="Segoe UI Light" panose="020B0502040204020203" pitchFamily="34" charset="0"/>
                          <a:cs typeface="Segoe UI Light" panose="020B0502040204020203" pitchFamily="34" charset="0"/>
                        </a:rPr>
                        <a:t>Current Characteristics in the MM4M365</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b="1" u="none" strike="noStrike">
                          <a:effectLst/>
                          <a:latin typeface="Segoe UI Light" panose="020B0502040204020203" pitchFamily="34" charset="0"/>
                          <a:cs typeface="Segoe UI Light" panose="020B0502040204020203" pitchFamily="34" charset="0"/>
                        </a:rPr>
                        <a:t>Competency</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4208688448"/>
                  </a:ext>
                </a:extLst>
              </a:tr>
              <a:tr h="432945">
                <a:tc>
                  <a:txBody>
                    <a:bodyPr/>
                    <a:lstStyle/>
                    <a:p>
                      <a:pPr algn="l" fontAlgn="b"/>
                      <a:r>
                        <a:rPr lang="en-US" sz="1400" u="none" strike="noStrike">
                          <a:effectLst/>
                          <a:latin typeface="Segoe UI Light" panose="020B0502040204020203" pitchFamily="34" charset="0"/>
                          <a:cs typeface="Segoe UI Light" panose="020B0502040204020203" pitchFamily="34" charset="0"/>
                        </a:rPr>
                        <a:t>There are no restrictions or guidance on who should communicate to whom or by what means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Communication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2209623081"/>
                  </a:ext>
                </a:extLst>
              </a:tr>
              <a:tr h="249518">
                <a:tc>
                  <a:txBody>
                    <a:bodyPr/>
                    <a:lstStyle/>
                    <a:p>
                      <a:pPr algn="l" fontAlgn="b"/>
                      <a:r>
                        <a:rPr lang="en-US" sz="1400" u="none" strike="noStrike">
                          <a:effectLst/>
                          <a:latin typeface="Segoe UI Light" panose="020B0502040204020203" pitchFamily="34" charset="0"/>
                          <a:cs typeface="Segoe UI Light" panose="020B0502040204020203" pitchFamily="34" charset="0"/>
                        </a:rPr>
                        <a:t>High impact communications lack a review and approval process.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Communication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1931330701"/>
                  </a:ext>
                </a:extLst>
              </a:tr>
              <a:tr h="646666">
                <a:tc>
                  <a:txBody>
                    <a:bodyPr/>
                    <a:lstStyle/>
                    <a:p>
                      <a:pPr algn="l" fontAlgn="ctr"/>
                      <a:r>
                        <a:rPr lang="en-US" sz="1400" u="none" strike="noStrike">
                          <a:effectLst/>
                          <a:latin typeface="Segoe UI Light" panose="020B0502040204020203" pitchFamily="34" charset="0"/>
                          <a:cs typeface="Segoe UI Light" panose="020B0502040204020203" pitchFamily="34" charset="0"/>
                        </a:rPr>
                        <a:t>No formal process exists for requesting a new collaboration area (site, team, group). Naming convention, planned information structure, oversight etc. are absent.</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65691864"/>
                  </a:ext>
                </a:extLst>
              </a:tr>
              <a:tr h="616991">
                <a:tc>
                  <a:txBody>
                    <a:bodyPr/>
                    <a:lstStyle/>
                    <a:p>
                      <a:pPr algn="l" fontAlgn="ctr"/>
                      <a:r>
                        <a:rPr lang="en-US" sz="1400" u="none" strike="noStrike">
                          <a:effectLst/>
                          <a:latin typeface="Segoe UI Light" panose="020B0502040204020203" pitchFamily="34" charset="0"/>
                          <a:cs typeface="Segoe UI Light" panose="020B0502040204020203" pitchFamily="34" charset="0"/>
                        </a:rPr>
                        <a:t>End users are not trained enough to see utility in the platform. The dangers of information leakage are not understood.</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2459368863"/>
                  </a:ext>
                </a:extLst>
              </a:tr>
              <a:tr h="397058">
                <a:tc>
                  <a:txBody>
                    <a:bodyPr/>
                    <a:lstStyle/>
                    <a:p>
                      <a:pPr algn="l" fontAlgn="ctr"/>
                      <a:r>
                        <a:rPr lang="en-US" sz="1400" u="none" strike="noStrike">
                          <a:effectLst/>
                          <a:latin typeface="Segoe UI Light" panose="020B0502040204020203" pitchFamily="34" charset="0"/>
                          <a:cs typeface="Segoe UI Light" panose="020B0502040204020203" pitchFamily="34" charset="0"/>
                        </a:rPr>
                        <a:t>The danger of search finding inappropriate content is not well understood.</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3496429118"/>
                  </a:ext>
                </a:extLst>
              </a:tr>
              <a:tr h="249518">
                <a:tc>
                  <a:txBody>
                    <a:bodyPr/>
                    <a:lstStyle/>
                    <a:p>
                      <a:pPr algn="l" fontAlgn="ctr"/>
                      <a:r>
                        <a:rPr lang="en-US" sz="1400" u="none" strike="noStrike">
                          <a:effectLst/>
                          <a:latin typeface="Segoe UI Light" panose="020B0502040204020203" pitchFamily="34" charset="0"/>
                          <a:cs typeface="Segoe UI Light" panose="020B0502040204020203" pitchFamily="34" charset="0"/>
                        </a:rPr>
                        <a:t>Search often does not respect user privileges and access rights.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2231866081"/>
                  </a:ext>
                </a:extLst>
              </a:tr>
            </a:tbl>
          </a:graphicData>
        </a:graphic>
      </p:graphicFrame>
    </p:spTree>
    <p:extLst>
      <p:ext uri="{BB962C8B-B14F-4D97-AF65-F5344CB8AC3E}">
        <p14:creationId xmlns:p14="http://schemas.microsoft.com/office/powerpoint/2010/main" val="349244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94118"/>
            <a:ext cx="10724938" cy="999811"/>
          </a:xfrm>
        </p:spPr>
        <p:txBody>
          <a:bodyPr>
            <a:normAutofit fontScale="90000"/>
          </a:bodyPr>
          <a:lstStyle/>
          <a:p>
            <a:pPr lvl="0"/>
            <a:r>
              <a:rPr lang="en-US" sz="3264">
                <a:solidFill>
                  <a:schemeClr val="tx1"/>
                </a:solidFill>
                <a:latin typeface="Segoe UI Semibold" panose="020B0702040204020203" pitchFamily="34" charset="0"/>
                <a:cs typeface="Segoe UI Semibold" panose="020B0702040204020203" pitchFamily="34" charset="0"/>
              </a:rPr>
              <a:t>Security at the 200 level: Defining “Repeatable” Characteristics</a:t>
            </a:r>
            <a:endParaRPr lang="en-GB" sz="3264">
              <a:solidFill>
                <a:schemeClr val="tx1"/>
              </a:solidFill>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FAAD1D5E-7BF4-42DE-B3B3-2932AB2E3450}"/>
              </a:ext>
            </a:extLst>
          </p:cNvPr>
          <p:cNvSpPr txBox="1"/>
          <p:nvPr/>
        </p:nvSpPr>
        <p:spPr>
          <a:xfrm>
            <a:off x="354036" y="1554990"/>
            <a:ext cx="10317646" cy="136960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ea typeface="+mn-lt"/>
                <a:cs typeface="+mn-lt"/>
              </a:rPr>
              <a:t>Keywords: Repeatable, not enforced, processes documented</a:t>
            </a:r>
            <a:endParaRPr lang="en-US">
              <a:ea typeface="+mn-lt"/>
              <a:cs typeface="+mn-lt"/>
            </a:endParaRPr>
          </a:p>
          <a:p>
            <a:pPr>
              <a:lnSpc>
                <a:spcPct val="90000"/>
              </a:lnSpc>
              <a:spcAft>
                <a:spcPts val="600"/>
              </a:spcAft>
            </a:pPr>
            <a:br>
              <a:rPr lang="en-US" sz="2400">
                <a:cs typeface="Segoe UI"/>
              </a:rPr>
            </a:br>
            <a:r>
              <a:rPr lang="en-US" sz="2400">
                <a:cs typeface="Segoe UI"/>
              </a:rPr>
              <a:t>User setup is consistent = policies considered</a:t>
            </a:r>
            <a:endParaRPr lang="en-US">
              <a:cs typeface="Segoe UI"/>
            </a:endParaRPr>
          </a:p>
        </p:txBody>
      </p:sp>
      <p:graphicFrame>
        <p:nvGraphicFramePr>
          <p:cNvPr id="3" name="Table 2">
            <a:extLst>
              <a:ext uri="{FF2B5EF4-FFF2-40B4-BE49-F238E27FC236}">
                <a16:creationId xmlns:a16="http://schemas.microsoft.com/office/drawing/2014/main" id="{72540E6E-1D0F-48ED-A9B4-88E9F470F7E2}"/>
              </a:ext>
            </a:extLst>
          </p:cNvPr>
          <p:cNvGraphicFramePr>
            <a:graphicFrameLocks noGrp="1"/>
          </p:cNvGraphicFramePr>
          <p:nvPr>
            <p:extLst>
              <p:ext uri="{D42A27DB-BD31-4B8C-83A1-F6EECF244321}">
                <p14:modId xmlns:p14="http://schemas.microsoft.com/office/powerpoint/2010/main" val="2858456382"/>
              </p:ext>
            </p:extLst>
          </p:nvPr>
        </p:nvGraphicFramePr>
        <p:xfrm>
          <a:off x="524888" y="3495778"/>
          <a:ext cx="11159112" cy="2834639"/>
        </p:xfrm>
        <a:graphic>
          <a:graphicData uri="http://schemas.openxmlformats.org/drawingml/2006/table">
            <a:tbl>
              <a:tblPr>
                <a:tableStyleId>{616DA210-FB5B-4158-B5E0-FEB733F419BA}</a:tableStyleId>
              </a:tblPr>
              <a:tblGrid>
                <a:gridCol w="9381112">
                  <a:extLst>
                    <a:ext uri="{9D8B030D-6E8A-4147-A177-3AD203B41FA5}">
                      <a16:colId xmlns:a16="http://schemas.microsoft.com/office/drawing/2014/main" val="2866497323"/>
                    </a:ext>
                  </a:extLst>
                </a:gridCol>
                <a:gridCol w="1778000">
                  <a:extLst>
                    <a:ext uri="{9D8B030D-6E8A-4147-A177-3AD203B41FA5}">
                      <a16:colId xmlns:a16="http://schemas.microsoft.com/office/drawing/2014/main" val="1375550974"/>
                    </a:ext>
                  </a:extLst>
                </a:gridCol>
              </a:tblGrid>
              <a:tr h="256766">
                <a:tc>
                  <a:txBody>
                    <a:bodyPr/>
                    <a:lstStyle/>
                    <a:p>
                      <a:pPr algn="l" fontAlgn="b"/>
                      <a:r>
                        <a:rPr lang="en-US" sz="1400" b="1" u="none" strike="noStrike">
                          <a:effectLst/>
                          <a:latin typeface="Segoe UI Light" panose="020B0502040204020203" pitchFamily="34" charset="0"/>
                          <a:cs typeface="Segoe UI Light" panose="020B0502040204020203" pitchFamily="34" charset="0"/>
                        </a:rPr>
                        <a:t>Current Characteristics in the MM4M365</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5496" marR="5496" marT="5496" marB="0" anchor="b"/>
                </a:tc>
                <a:tc>
                  <a:txBody>
                    <a:bodyPr/>
                    <a:lstStyle/>
                    <a:p>
                      <a:pPr algn="ctr" fontAlgn="b"/>
                      <a:r>
                        <a:rPr lang="en-US" sz="1400" b="1" u="none" strike="noStrike">
                          <a:effectLst/>
                          <a:latin typeface="Segoe UI Light" panose="020B0502040204020203" pitchFamily="34" charset="0"/>
                          <a:cs typeface="Segoe UI Light" panose="020B0502040204020203" pitchFamily="34" charset="0"/>
                        </a:rPr>
                        <a:t>Competency</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5496" marR="5496" marT="5496" marB="0" anchor="b"/>
                </a:tc>
                <a:extLst>
                  <a:ext uri="{0D108BD9-81ED-4DB2-BD59-A6C34878D82A}">
                    <a16:rowId xmlns:a16="http://schemas.microsoft.com/office/drawing/2014/main" val="2466830067"/>
                  </a:ext>
                </a:extLst>
              </a:tr>
              <a:tr h="361515">
                <a:tc>
                  <a:txBody>
                    <a:bodyPr/>
                    <a:lstStyle/>
                    <a:p>
                      <a:pPr algn="l" fontAlgn="b"/>
                      <a:r>
                        <a:rPr lang="en-US" sz="1400" u="none" strike="noStrike">
                          <a:effectLst/>
                          <a:latin typeface="Segoe UI Light" panose="020B0502040204020203" pitchFamily="34" charset="0"/>
                          <a:cs typeface="Segoe UI Light" panose="020B0502040204020203" pitchFamily="34" charset="0"/>
                        </a:rPr>
                        <a:t>Nominated functions for reviewing/creating/releasing some classes of communications, i.e. nominated comms roles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Communication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1093362432"/>
                  </a:ext>
                </a:extLst>
              </a:tr>
              <a:tr h="361515">
                <a:tc>
                  <a:txBody>
                    <a:bodyPr/>
                    <a:lstStyle/>
                    <a:p>
                      <a:pPr algn="l" fontAlgn="b"/>
                      <a:r>
                        <a:rPr lang="en-US" sz="1400" u="none" strike="noStrike">
                          <a:effectLst/>
                          <a:latin typeface="Segoe UI Light" panose="020B0502040204020203" pitchFamily="34" charset="0"/>
                          <a:cs typeface="Segoe UI Light" panose="020B0502040204020203" pitchFamily="34" charset="0"/>
                        </a:rPr>
                        <a:t>A policy is available to guide users on appropriate communications and there are mechanisms to support this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Communication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1486117441"/>
                  </a:ext>
                </a:extLst>
              </a:tr>
              <a:tr h="256766">
                <a:tc>
                  <a:txBody>
                    <a:bodyPr/>
                    <a:lstStyle/>
                    <a:p>
                      <a:pPr algn="l" fontAlgn="ctr"/>
                      <a:r>
                        <a:rPr lang="en-US" sz="1400" u="none" strike="noStrike">
                          <a:effectLst/>
                          <a:latin typeface="Segoe UI Light" panose="020B0502040204020203" pitchFamily="34" charset="0"/>
                          <a:cs typeface="Segoe UI Light" panose="020B0502040204020203" pitchFamily="34" charset="0"/>
                        </a:rPr>
                        <a:t>External access uses default settings and is not controlled</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1623335916"/>
                  </a:ext>
                </a:extLst>
              </a:tr>
              <a:tr h="361515">
                <a:tc>
                  <a:txBody>
                    <a:bodyPr/>
                    <a:lstStyle/>
                    <a:p>
                      <a:pPr algn="l" fontAlgn="ctr"/>
                      <a:r>
                        <a:rPr lang="en-US" sz="1400" u="none" strike="noStrike">
                          <a:effectLst/>
                          <a:latin typeface="Segoe UI Light" panose="020B0502040204020203" pitchFamily="34" charset="0"/>
                          <a:cs typeface="Segoe UI Light" panose="020B0502040204020203" pitchFamily="34" charset="0"/>
                        </a:rPr>
                        <a:t>Most users have had little training on how to use the tools. Best practice has not been established.</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1600284220"/>
                  </a:ext>
                </a:extLst>
              </a:tr>
              <a:tr h="361515">
                <a:tc>
                  <a:txBody>
                    <a:bodyPr/>
                    <a:lstStyle/>
                    <a:p>
                      <a:pPr algn="l" fontAlgn="ctr"/>
                      <a:r>
                        <a:rPr lang="en-US" sz="1400" u="none" strike="noStrike">
                          <a:effectLst/>
                          <a:latin typeface="Segoe UI Light" panose="020B0502040204020203" pitchFamily="34" charset="0"/>
                          <a:cs typeface="Segoe UI Light" panose="020B0502040204020203" pitchFamily="34" charset="0"/>
                        </a:rPr>
                        <a:t>Some search tools respect user access rights, but inconsistencies exist, and inappropriate content may be surfaced.</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818381809"/>
                  </a:ext>
                </a:extLst>
              </a:tr>
              <a:tr h="361515">
                <a:tc>
                  <a:txBody>
                    <a:bodyPr/>
                    <a:lstStyle/>
                    <a:p>
                      <a:pPr algn="l" fontAlgn="ctr"/>
                      <a:r>
                        <a:rPr lang="en-US" sz="1400" u="none" strike="noStrike">
                          <a:effectLst/>
                          <a:latin typeface="Segoe UI Light" panose="020B0502040204020203" pitchFamily="34" charset="0"/>
                          <a:cs typeface="Segoe UI Light" panose="020B0502040204020203" pitchFamily="34" charset="0"/>
                        </a:rPr>
                        <a:t>Some effort is made to promote or identify current or authoritative versions, but with limited consistency. </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1947703452"/>
                  </a:ext>
                </a:extLst>
              </a:tr>
              <a:tr h="256766">
                <a:tc>
                  <a:txBody>
                    <a:bodyPr/>
                    <a:lstStyle/>
                    <a:p>
                      <a:pPr algn="l" fontAlgn="ctr"/>
                      <a:r>
                        <a:rPr lang="en-US" sz="1400" u="none" strike="noStrike">
                          <a:effectLst/>
                          <a:latin typeface="Segoe UI Light" panose="020B0502040204020203" pitchFamily="34" charset="0"/>
                          <a:cs typeface="Segoe UI Light" panose="020B0502040204020203" pitchFamily="34" charset="0"/>
                        </a:rPr>
                        <a:t>Users are not encouraged to use Search instead of legacy approaches.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2194969122"/>
                  </a:ext>
                </a:extLst>
              </a:tr>
              <a:tr h="256766">
                <a:tc>
                  <a:txBody>
                    <a:bodyPr/>
                    <a:lstStyle/>
                    <a:p>
                      <a:pPr algn="l" fontAlgn="ctr"/>
                      <a:r>
                        <a:rPr lang="en-US" sz="1400" u="none" strike="noStrike">
                          <a:effectLst/>
                          <a:latin typeface="Segoe UI Light" panose="020B0502040204020203" pitchFamily="34" charset="0"/>
                          <a:cs typeface="Segoe UI Light" panose="020B0502040204020203" pitchFamily="34" charset="0"/>
                        </a:rPr>
                        <a:t>No role defined to administer and refine search experience.</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5496" marR="5496" marT="5496" marB="0" anchor="ctr"/>
                </a:tc>
                <a:extLst>
                  <a:ext uri="{0D108BD9-81ED-4DB2-BD59-A6C34878D82A}">
                    <a16:rowId xmlns:a16="http://schemas.microsoft.com/office/drawing/2014/main" val="2421014077"/>
                  </a:ext>
                </a:extLst>
              </a:tr>
            </a:tbl>
          </a:graphicData>
        </a:graphic>
      </p:graphicFrame>
    </p:spTree>
    <p:extLst>
      <p:ext uri="{BB962C8B-B14F-4D97-AF65-F5344CB8AC3E}">
        <p14:creationId xmlns:p14="http://schemas.microsoft.com/office/powerpoint/2010/main" val="176930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94118"/>
            <a:ext cx="10724938" cy="999811"/>
          </a:xfrm>
        </p:spPr>
        <p:txBody>
          <a:bodyPr>
            <a:normAutofit/>
          </a:bodyPr>
          <a:lstStyle/>
          <a:p>
            <a:pPr lvl="0"/>
            <a:r>
              <a:rPr lang="en-US" sz="3264">
                <a:solidFill>
                  <a:schemeClr val="tx1"/>
                </a:solidFill>
                <a:latin typeface="Segoe UI Semibold" panose="020B0702040204020203" pitchFamily="34" charset="0"/>
                <a:cs typeface="Segoe UI Semibold" panose="020B0702040204020203" pitchFamily="34" charset="0"/>
              </a:rPr>
              <a:t>Security at the 300 level: Defining “Defined” Characteristics</a:t>
            </a:r>
            <a:endParaRPr lang="en-GB" sz="3264">
              <a:solidFill>
                <a:schemeClr val="tx1"/>
              </a:solidFill>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0FE0D496-BCF7-4F9A-8BAC-4EBFA916AEB0}"/>
              </a:ext>
            </a:extLst>
          </p:cNvPr>
          <p:cNvSpPr txBox="1"/>
          <p:nvPr/>
        </p:nvSpPr>
        <p:spPr>
          <a:xfrm>
            <a:off x="354036" y="1554990"/>
            <a:ext cx="10317646"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endParaRPr lang="en-US" sz="2400">
              <a:cs typeface="Segoe UI"/>
            </a:endParaRPr>
          </a:p>
        </p:txBody>
      </p:sp>
      <p:sp>
        <p:nvSpPr>
          <p:cNvPr id="4" name="TextBox 3">
            <a:extLst>
              <a:ext uri="{FF2B5EF4-FFF2-40B4-BE49-F238E27FC236}">
                <a16:creationId xmlns:a16="http://schemas.microsoft.com/office/drawing/2014/main" id="{CBB5DF5B-9499-4755-A454-7BE89730BA9A}"/>
              </a:ext>
            </a:extLst>
          </p:cNvPr>
          <p:cNvSpPr txBox="1"/>
          <p:nvPr/>
        </p:nvSpPr>
        <p:spPr>
          <a:xfrm>
            <a:off x="354036" y="1554990"/>
            <a:ext cx="10317646" cy="136960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ea typeface="+mn-lt"/>
                <a:cs typeface="+mn-lt"/>
              </a:rPr>
              <a:t>Keywords: Managed, enforced, defined, competent</a:t>
            </a:r>
            <a:endParaRPr lang="en-US">
              <a:ea typeface="+mn-lt"/>
              <a:cs typeface="+mn-lt"/>
            </a:endParaRPr>
          </a:p>
          <a:p>
            <a:pPr>
              <a:lnSpc>
                <a:spcPct val="90000"/>
              </a:lnSpc>
              <a:spcAft>
                <a:spcPts val="600"/>
              </a:spcAft>
            </a:pPr>
            <a:br>
              <a:rPr lang="en-US" sz="2400">
                <a:cs typeface="Segoe UI"/>
              </a:rPr>
            </a:br>
            <a:endParaRPr lang="en-US" sz="2400">
              <a:cs typeface="Segoe UI"/>
            </a:endParaRPr>
          </a:p>
        </p:txBody>
      </p:sp>
      <p:graphicFrame>
        <p:nvGraphicFramePr>
          <p:cNvPr id="5" name="Table 4">
            <a:extLst>
              <a:ext uri="{FF2B5EF4-FFF2-40B4-BE49-F238E27FC236}">
                <a16:creationId xmlns:a16="http://schemas.microsoft.com/office/drawing/2014/main" id="{1EACB5E9-4D91-4680-9143-0DA2744CB036}"/>
              </a:ext>
            </a:extLst>
          </p:cNvPr>
          <p:cNvGraphicFramePr>
            <a:graphicFrameLocks noGrp="1"/>
          </p:cNvGraphicFramePr>
          <p:nvPr>
            <p:extLst>
              <p:ext uri="{D42A27DB-BD31-4B8C-83A1-F6EECF244321}">
                <p14:modId xmlns:p14="http://schemas.microsoft.com/office/powerpoint/2010/main" val="4241213257"/>
              </p:ext>
            </p:extLst>
          </p:nvPr>
        </p:nvGraphicFramePr>
        <p:xfrm>
          <a:off x="566148" y="3185657"/>
          <a:ext cx="11338560" cy="3017518"/>
        </p:xfrm>
        <a:graphic>
          <a:graphicData uri="http://schemas.openxmlformats.org/drawingml/2006/table">
            <a:tbl>
              <a:tblPr>
                <a:tableStyleId>{616DA210-FB5B-4158-B5E0-FEB733F419BA}</a:tableStyleId>
              </a:tblPr>
              <a:tblGrid>
                <a:gridCol w="9585191">
                  <a:extLst>
                    <a:ext uri="{9D8B030D-6E8A-4147-A177-3AD203B41FA5}">
                      <a16:colId xmlns:a16="http://schemas.microsoft.com/office/drawing/2014/main" val="1464398310"/>
                    </a:ext>
                  </a:extLst>
                </a:gridCol>
                <a:gridCol w="1753369">
                  <a:extLst>
                    <a:ext uri="{9D8B030D-6E8A-4147-A177-3AD203B41FA5}">
                      <a16:colId xmlns:a16="http://schemas.microsoft.com/office/drawing/2014/main" val="803721261"/>
                    </a:ext>
                  </a:extLst>
                </a:gridCol>
              </a:tblGrid>
              <a:tr h="258503">
                <a:tc>
                  <a:txBody>
                    <a:bodyPr/>
                    <a:lstStyle/>
                    <a:p>
                      <a:pPr algn="l" fontAlgn="b"/>
                      <a:r>
                        <a:rPr lang="en-US" sz="1400" b="1" u="none" strike="noStrike">
                          <a:effectLst/>
                          <a:latin typeface="Segoe UI Light" panose="020B0502040204020203" pitchFamily="34" charset="0"/>
                          <a:cs typeface="Segoe UI Light" panose="020B0502040204020203" pitchFamily="34" charset="0"/>
                        </a:rPr>
                        <a:t>Current Characteristics in the MM4M365</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8214" marR="8214" marT="8214" marB="0" anchor="b"/>
                </a:tc>
                <a:tc>
                  <a:txBody>
                    <a:bodyPr/>
                    <a:lstStyle/>
                    <a:p>
                      <a:pPr algn="ctr" fontAlgn="b"/>
                      <a:r>
                        <a:rPr lang="en-US" sz="1400" b="1" u="none" strike="noStrike">
                          <a:effectLst/>
                          <a:latin typeface="Segoe UI Light" panose="020B0502040204020203" pitchFamily="34" charset="0"/>
                          <a:cs typeface="Segoe UI Light" panose="020B0502040204020203" pitchFamily="34" charset="0"/>
                        </a:rPr>
                        <a:t>Competency</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8214" marR="8214" marT="8214" marB="0" anchor="b"/>
                </a:tc>
                <a:extLst>
                  <a:ext uri="{0D108BD9-81ED-4DB2-BD59-A6C34878D82A}">
                    <a16:rowId xmlns:a16="http://schemas.microsoft.com/office/drawing/2014/main" val="1590393514"/>
                  </a:ext>
                </a:extLst>
              </a:tr>
              <a:tr h="383334">
                <a:tc>
                  <a:txBody>
                    <a:bodyPr/>
                    <a:lstStyle/>
                    <a:p>
                      <a:pPr algn="l" fontAlgn="b"/>
                      <a:r>
                        <a:rPr lang="en-US" sz="1400" u="none" strike="noStrike">
                          <a:effectLst/>
                          <a:latin typeface="Segoe UI Light" panose="020B0502040204020203" pitchFamily="34" charset="0"/>
                          <a:cs typeface="Segoe UI Light" panose="020B0502040204020203" pitchFamily="34" charset="0"/>
                        </a:rPr>
                        <a:t>Communications policies are published and widely understood; some monitoring and reinforcement is in place.</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Communication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extLst>
                  <a:ext uri="{0D108BD9-81ED-4DB2-BD59-A6C34878D82A}">
                    <a16:rowId xmlns:a16="http://schemas.microsoft.com/office/drawing/2014/main" val="1147337259"/>
                  </a:ext>
                </a:extLst>
              </a:tr>
              <a:tr h="575001">
                <a:tc>
                  <a:txBody>
                    <a:bodyPr/>
                    <a:lstStyle/>
                    <a:p>
                      <a:pPr algn="l" fontAlgn="b"/>
                      <a:r>
                        <a:rPr lang="en-US" sz="1400" u="none" strike="noStrike">
                          <a:effectLst/>
                          <a:latin typeface="Segoe UI Light" panose="020B0502040204020203" pitchFamily="34" charset="0"/>
                          <a:cs typeface="Segoe UI Light" panose="020B0502040204020203" pitchFamily="34" charset="0"/>
                        </a:rPr>
                        <a:t>Guidance exists on writing style; spelling and grammar checking is in active use. Feedback and corrections are acted on. Brand guidelines cover internal as well as external use.</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Communication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extLst>
                  <a:ext uri="{0D108BD9-81ED-4DB2-BD59-A6C34878D82A}">
                    <a16:rowId xmlns:a16="http://schemas.microsoft.com/office/drawing/2014/main" val="1790892988"/>
                  </a:ext>
                </a:extLst>
              </a:tr>
              <a:tr h="383334">
                <a:tc>
                  <a:txBody>
                    <a:bodyPr/>
                    <a:lstStyle/>
                    <a:p>
                      <a:pPr algn="l" fontAlgn="ctr"/>
                      <a:r>
                        <a:rPr lang="en-US" sz="1400" u="none" strike="noStrike">
                          <a:effectLst/>
                          <a:latin typeface="Segoe UI Light" panose="020B0502040204020203" pitchFamily="34" charset="0"/>
                          <a:cs typeface="Segoe UI Light" panose="020B0502040204020203" pitchFamily="34" charset="0"/>
                        </a:rPr>
                        <a:t>External access is audited and managed to remove access when collaboration ends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extLst>
                  <a:ext uri="{0D108BD9-81ED-4DB2-BD59-A6C34878D82A}">
                    <a16:rowId xmlns:a16="http://schemas.microsoft.com/office/drawing/2014/main" val="1515107981"/>
                  </a:ext>
                </a:extLst>
              </a:tr>
              <a:tr h="258503">
                <a:tc>
                  <a:txBody>
                    <a:bodyPr/>
                    <a:lstStyle/>
                    <a:p>
                      <a:pPr algn="l" fontAlgn="ctr"/>
                      <a:r>
                        <a:rPr lang="en-US" sz="1400" u="none" strike="noStrike">
                          <a:effectLst/>
                          <a:latin typeface="Segoe UI Light" panose="020B0502040204020203" pitchFamily="34" charset="0"/>
                          <a:cs typeface="Segoe UI Light" panose="020B0502040204020203" pitchFamily="34" charset="0"/>
                        </a:rPr>
                        <a:t>Site de-provisioning process established as manual process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extLst>
                  <a:ext uri="{0D108BD9-81ED-4DB2-BD59-A6C34878D82A}">
                    <a16:rowId xmlns:a16="http://schemas.microsoft.com/office/drawing/2014/main" val="932219727"/>
                  </a:ext>
                </a:extLst>
              </a:tr>
              <a:tr h="258503">
                <a:tc>
                  <a:txBody>
                    <a:bodyPr/>
                    <a:lstStyle/>
                    <a:p>
                      <a:pPr algn="l" fontAlgn="ctr"/>
                      <a:r>
                        <a:rPr lang="en-US" sz="1400" u="none" strike="noStrike">
                          <a:effectLst/>
                          <a:latin typeface="Segoe UI Light" panose="020B0502040204020203" pitchFamily="34" charset="0"/>
                          <a:cs typeface="Segoe UI Light" panose="020B0502040204020203" pitchFamily="34" charset="0"/>
                        </a:rPr>
                        <a:t>People profiles completed to identify roles and responsibilities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extLst>
                  <a:ext uri="{0D108BD9-81ED-4DB2-BD59-A6C34878D82A}">
                    <a16:rowId xmlns:a16="http://schemas.microsoft.com/office/drawing/2014/main" val="3242934798"/>
                  </a:ext>
                </a:extLst>
              </a:tr>
              <a:tr h="258503">
                <a:tc>
                  <a:txBody>
                    <a:bodyPr/>
                    <a:lstStyle/>
                    <a:p>
                      <a:pPr algn="l" fontAlgn="ctr"/>
                      <a:r>
                        <a:rPr lang="en-US" sz="1400" u="none" strike="noStrike">
                          <a:effectLst/>
                          <a:latin typeface="Segoe UI Light" panose="020B0502040204020203" pitchFamily="34" charset="0"/>
                          <a:cs typeface="Segoe UI Light" panose="020B0502040204020203" pitchFamily="34" charset="0"/>
                        </a:rPr>
                        <a:t>Best practice has been identified but not strongly implemented</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extLst>
                  <a:ext uri="{0D108BD9-81ED-4DB2-BD59-A6C34878D82A}">
                    <a16:rowId xmlns:a16="http://schemas.microsoft.com/office/drawing/2014/main" val="2015685336"/>
                  </a:ext>
                </a:extLst>
              </a:tr>
              <a:tr h="258503">
                <a:tc>
                  <a:txBody>
                    <a:bodyPr/>
                    <a:lstStyle/>
                    <a:p>
                      <a:pPr algn="l" fontAlgn="ctr"/>
                      <a:r>
                        <a:rPr lang="en-US" sz="1400" u="none" strike="noStrike">
                          <a:effectLst/>
                          <a:latin typeface="Segoe UI Light" panose="020B0502040204020203" pitchFamily="34" charset="0"/>
                          <a:cs typeface="Segoe UI Light" panose="020B0502040204020203" pitchFamily="34" charset="0"/>
                        </a:rPr>
                        <a:t>Deviation from established tools and approaches is discouraged</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extLst>
                  <a:ext uri="{0D108BD9-81ED-4DB2-BD59-A6C34878D82A}">
                    <a16:rowId xmlns:a16="http://schemas.microsoft.com/office/drawing/2014/main" val="2411371070"/>
                  </a:ext>
                </a:extLst>
              </a:tr>
              <a:tr h="383334">
                <a:tc>
                  <a:txBody>
                    <a:bodyPr/>
                    <a:lstStyle/>
                    <a:p>
                      <a:pPr algn="l" fontAlgn="ctr"/>
                      <a:r>
                        <a:rPr lang="en-US" sz="1400" u="none" strike="noStrike">
                          <a:effectLst/>
                          <a:latin typeface="Segoe UI Light" panose="020B0502040204020203" pitchFamily="34" charset="0"/>
                          <a:cs typeface="Segoe UI Light" panose="020B0502040204020203" pitchFamily="34" charset="0"/>
                        </a:rPr>
                        <a:t>User access rights are consistently applied, and processes exist to manage access.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8214" marR="8214" marT="8214" marB="0" anchor="b"/>
                </a:tc>
                <a:extLst>
                  <a:ext uri="{0D108BD9-81ED-4DB2-BD59-A6C34878D82A}">
                    <a16:rowId xmlns:a16="http://schemas.microsoft.com/office/drawing/2014/main" val="2787712508"/>
                  </a:ext>
                </a:extLst>
              </a:tr>
            </a:tbl>
          </a:graphicData>
        </a:graphic>
      </p:graphicFrame>
    </p:spTree>
    <p:extLst>
      <p:ext uri="{BB962C8B-B14F-4D97-AF65-F5344CB8AC3E}">
        <p14:creationId xmlns:p14="http://schemas.microsoft.com/office/powerpoint/2010/main" val="154484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94118"/>
            <a:ext cx="10724938" cy="999811"/>
          </a:xfrm>
        </p:spPr>
        <p:txBody>
          <a:bodyPr>
            <a:normAutofit/>
          </a:bodyPr>
          <a:lstStyle/>
          <a:p>
            <a:pPr lvl="0"/>
            <a:r>
              <a:rPr lang="en-US" sz="3264">
                <a:solidFill>
                  <a:schemeClr val="tx1"/>
                </a:solidFill>
                <a:latin typeface="Segoe UI Semibold" panose="020B0702040204020203" pitchFamily="34" charset="0"/>
                <a:cs typeface="Segoe UI Semibold" panose="020B0702040204020203" pitchFamily="34" charset="0"/>
              </a:rPr>
              <a:t>Security at the 400 level: Defining “Managed” Characteristics</a:t>
            </a:r>
            <a:endParaRPr lang="en-GB" sz="3264">
              <a:solidFill>
                <a:schemeClr val="tx1"/>
              </a:solidFill>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EAD09F8E-AC51-4234-A877-F68F8DA1DA1B}"/>
              </a:ext>
            </a:extLst>
          </p:cNvPr>
          <p:cNvSpPr txBox="1"/>
          <p:nvPr/>
        </p:nvSpPr>
        <p:spPr>
          <a:xfrm>
            <a:off x="354036" y="1554990"/>
            <a:ext cx="10317646" cy="136960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ea typeface="+mn-lt"/>
                <a:cs typeface="+mn-lt"/>
              </a:rPr>
              <a:t>Keywords: Measured, adoption, instrumentation</a:t>
            </a:r>
            <a:endParaRPr lang="en-US">
              <a:ea typeface="+mn-lt"/>
              <a:cs typeface="+mn-lt"/>
            </a:endParaRPr>
          </a:p>
          <a:p>
            <a:pPr>
              <a:lnSpc>
                <a:spcPct val="90000"/>
              </a:lnSpc>
              <a:spcAft>
                <a:spcPts val="600"/>
              </a:spcAft>
            </a:pPr>
            <a:br>
              <a:rPr lang="en-US" sz="2400">
                <a:cs typeface="Segoe UI"/>
              </a:rPr>
            </a:br>
            <a:endParaRPr lang="en-US" sz="2400">
              <a:cs typeface="Segoe UI"/>
            </a:endParaRPr>
          </a:p>
        </p:txBody>
      </p:sp>
      <p:graphicFrame>
        <p:nvGraphicFramePr>
          <p:cNvPr id="3" name="Table 2">
            <a:extLst>
              <a:ext uri="{FF2B5EF4-FFF2-40B4-BE49-F238E27FC236}">
                <a16:creationId xmlns:a16="http://schemas.microsoft.com/office/drawing/2014/main" id="{E0761B20-FFB8-4BB8-A785-7E297C9064BB}"/>
              </a:ext>
            </a:extLst>
          </p:cNvPr>
          <p:cNvGraphicFramePr>
            <a:graphicFrameLocks noGrp="1"/>
          </p:cNvGraphicFramePr>
          <p:nvPr>
            <p:extLst>
              <p:ext uri="{D42A27DB-BD31-4B8C-83A1-F6EECF244321}">
                <p14:modId xmlns:p14="http://schemas.microsoft.com/office/powerpoint/2010/main" val="3560115599"/>
              </p:ext>
            </p:extLst>
          </p:nvPr>
        </p:nvGraphicFramePr>
        <p:xfrm>
          <a:off x="513253" y="2924596"/>
          <a:ext cx="11409968" cy="3461160"/>
        </p:xfrm>
        <a:graphic>
          <a:graphicData uri="http://schemas.openxmlformats.org/drawingml/2006/table">
            <a:tbl>
              <a:tblPr>
                <a:tableStyleId>{616DA210-FB5B-4158-B5E0-FEB733F419BA}</a:tableStyleId>
              </a:tblPr>
              <a:tblGrid>
                <a:gridCol w="9469408">
                  <a:extLst>
                    <a:ext uri="{9D8B030D-6E8A-4147-A177-3AD203B41FA5}">
                      <a16:colId xmlns:a16="http://schemas.microsoft.com/office/drawing/2014/main" val="2774371435"/>
                    </a:ext>
                  </a:extLst>
                </a:gridCol>
                <a:gridCol w="1940560">
                  <a:extLst>
                    <a:ext uri="{9D8B030D-6E8A-4147-A177-3AD203B41FA5}">
                      <a16:colId xmlns:a16="http://schemas.microsoft.com/office/drawing/2014/main" val="899805485"/>
                    </a:ext>
                  </a:extLst>
                </a:gridCol>
              </a:tblGrid>
              <a:tr h="231990">
                <a:tc>
                  <a:txBody>
                    <a:bodyPr/>
                    <a:lstStyle/>
                    <a:p>
                      <a:pPr algn="l" fontAlgn="b"/>
                      <a:r>
                        <a:rPr lang="en-US" sz="1400" b="1" u="none" strike="noStrike">
                          <a:effectLst/>
                          <a:latin typeface="Segoe UI Light" panose="020B0502040204020203" pitchFamily="34" charset="0"/>
                          <a:cs typeface="Segoe UI Light" panose="020B0502040204020203" pitchFamily="34" charset="0"/>
                        </a:rPr>
                        <a:t>Current Characteristics in the MM4M365</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3497" marR="3497" marT="3497" marB="0" anchor="b"/>
                </a:tc>
                <a:tc>
                  <a:txBody>
                    <a:bodyPr/>
                    <a:lstStyle/>
                    <a:p>
                      <a:pPr algn="ctr" fontAlgn="b"/>
                      <a:r>
                        <a:rPr lang="en-US" sz="1400" b="1" u="none" strike="noStrike">
                          <a:effectLst/>
                          <a:latin typeface="Segoe UI Light" panose="020B0502040204020203" pitchFamily="34" charset="0"/>
                          <a:cs typeface="Segoe UI Light" panose="020B0502040204020203" pitchFamily="34" charset="0"/>
                        </a:rPr>
                        <a:t>Competency</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41888135"/>
                  </a:ext>
                </a:extLst>
              </a:tr>
              <a:tr h="460242">
                <a:tc>
                  <a:txBody>
                    <a:bodyPr/>
                    <a:lstStyle/>
                    <a:p>
                      <a:pPr algn="l" fontAlgn="b"/>
                      <a:r>
                        <a:rPr lang="en-US" sz="1400" u="none" strike="noStrike">
                          <a:effectLst/>
                          <a:latin typeface="Segoe UI Light" panose="020B0502040204020203" pitchFamily="34" charset="0"/>
                          <a:cs typeface="Segoe UI Light" panose="020B0502040204020203" pitchFamily="34" charset="0"/>
                        </a:rPr>
                        <a:t>Message life cycle management ensures timeliness, approvals, moderation, accuracy, tracking and removal at the appropriate time.</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b"/>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Communication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2234301287"/>
                  </a:ext>
                </a:extLst>
              </a:tr>
              <a:tr h="460242">
                <a:tc>
                  <a:txBody>
                    <a:bodyPr/>
                    <a:lstStyle/>
                    <a:p>
                      <a:pPr algn="l" fontAlgn="ctr"/>
                      <a:r>
                        <a:rPr lang="en-US" sz="1400" u="none" strike="noStrike">
                          <a:effectLst/>
                          <a:latin typeface="Segoe UI Light" panose="020B0502040204020203" pitchFamily="34" charset="0"/>
                          <a:cs typeface="Segoe UI Light" panose="020B0502040204020203" pitchFamily="34" charset="0"/>
                        </a:rPr>
                        <a:t>There is strong understanding of the value and risk of collaboration and governance and security approaches are implemented to minimize data leakage, allow and prevent sharing as needed, to reactively review or investigate activities. </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2905368719"/>
                  </a:ext>
                </a:extLst>
              </a:tr>
              <a:tr h="231990">
                <a:tc>
                  <a:txBody>
                    <a:bodyPr/>
                    <a:lstStyle/>
                    <a:p>
                      <a:pPr algn="l" fontAlgn="ctr"/>
                      <a:r>
                        <a:rPr lang="en-US" sz="1400" u="none" strike="noStrike">
                          <a:effectLst/>
                          <a:latin typeface="Segoe UI Light" panose="020B0502040204020203" pitchFamily="34" charset="0"/>
                          <a:cs typeface="Segoe UI Light" panose="020B0502040204020203" pitchFamily="34" charset="0"/>
                        </a:rPr>
                        <a:t>There are time, location, device and person limits on access to content and collaboration between people.</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4099637868"/>
                  </a:ext>
                </a:extLst>
              </a:tr>
              <a:tr h="460242">
                <a:tc>
                  <a:txBody>
                    <a:bodyPr/>
                    <a:lstStyle/>
                    <a:p>
                      <a:pPr algn="l" fontAlgn="ctr"/>
                      <a:r>
                        <a:rPr lang="en-US" sz="1400" u="none" strike="noStrike">
                          <a:effectLst/>
                          <a:latin typeface="Segoe UI Light" panose="020B0502040204020203" pitchFamily="34" charset="0"/>
                          <a:cs typeface="Segoe UI Light" panose="020B0502040204020203" pitchFamily="34" charset="0"/>
                        </a:rPr>
                        <a:t>Content is protected to ensure history of changes, prior versions etc. remain accessible for productivity and compliance purposes. Duplicate content is actively disallowed unless a scenario requires it.</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3002059479"/>
                  </a:ext>
                </a:extLst>
              </a:tr>
              <a:tr h="460242">
                <a:tc>
                  <a:txBody>
                    <a:bodyPr/>
                    <a:lstStyle/>
                    <a:p>
                      <a:pPr algn="l" fontAlgn="ctr"/>
                      <a:r>
                        <a:rPr lang="en-US" sz="1400" u="none" strike="noStrike">
                          <a:effectLst/>
                          <a:latin typeface="Segoe UI Light" panose="020B0502040204020203" pitchFamily="34" charset="0"/>
                          <a:cs typeface="Segoe UI Light" panose="020B0502040204020203" pitchFamily="34" charset="0"/>
                        </a:rPr>
                        <a:t>Processes are in place to minimize the risk of staff using out-dated information and files in collaborative decision making or activities </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1595226282"/>
                  </a:ext>
                </a:extLst>
              </a:tr>
              <a:tr h="231990">
                <a:tc>
                  <a:txBody>
                    <a:bodyPr/>
                    <a:lstStyle/>
                    <a:p>
                      <a:pPr algn="l" fontAlgn="ctr"/>
                      <a:r>
                        <a:rPr lang="en-US" sz="1400" u="none" strike="noStrike">
                          <a:effectLst/>
                          <a:latin typeface="Segoe UI Light" panose="020B0502040204020203" pitchFamily="34" charset="0"/>
                          <a:cs typeface="Segoe UI Light" panose="020B0502040204020203" pitchFamily="34" charset="0"/>
                        </a:rPr>
                        <a:t>There is auditable history of collaboration activities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3392667665"/>
                  </a:ext>
                </a:extLst>
              </a:tr>
              <a:tr h="460242">
                <a:tc>
                  <a:txBody>
                    <a:bodyPr/>
                    <a:lstStyle/>
                    <a:p>
                      <a:pPr algn="l" fontAlgn="ctr"/>
                      <a:r>
                        <a:rPr lang="en-US" sz="1400" u="none" strike="noStrike">
                          <a:effectLst/>
                          <a:latin typeface="Segoe UI Light" panose="020B0502040204020203" pitchFamily="34" charset="0"/>
                          <a:cs typeface="Segoe UI Light" panose="020B0502040204020203" pitchFamily="34" charset="0"/>
                        </a:rPr>
                        <a:t>A role exists in the organization to manage enterprise search, to review keywords, feedback and search metrics with a view to ensuring effectiveness.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3978528226"/>
                  </a:ext>
                </a:extLst>
              </a:tr>
              <a:tr h="231990">
                <a:tc>
                  <a:txBody>
                    <a:bodyPr/>
                    <a:lstStyle/>
                    <a:p>
                      <a:pPr algn="l" fontAlgn="ctr"/>
                      <a:r>
                        <a:rPr lang="en-US" sz="1400" u="none" strike="noStrike">
                          <a:effectLst/>
                          <a:latin typeface="Segoe UI Light" panose="020B0502040204020203" pitchFamily="34" charset="0"/>
                          <a:cs typeface="Segoe UI Light" panose="020B0502040204020203" pitchFamily="34" charset="0"/>
                        </a:rPr>
                        <a:t>Search is used to identify records and other artifacts that should be tagged.</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4031127606"/>
                  </a:ext>
                </a:extLst>
              </a:tr>
              <a:tr h="231990">
                <a:tc>
                  <a:txBody>
                    <a:bodyPr/>
                    <a:lstStyle/>
                    <a:p>
                      <a:pPr algn="l" fontAlgn="ctr"/>
                      <a:r>
                        <a:rPr lang="en-US" sz="1400" u="none" strike="noStrike">
                          <a:effectLst/>
                          <a:latin typeface="Segoe UI Light" panose="020B0502040204020203" pitchFamily="34" charset="0"/>
                          <a:cs typeface="Segoe UI Light" panose="020B0502040204020203" pitchFamily="34" charset="0"/>
                        </a:rPr>
                        <a:t>Search is be used to assist compliance processes such as subject access request and, legal eDiscovery.</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3497" marR="3497" marT="3497" marB="0" anchor="ctr"/>
                </a:tc>
                <a:extLst>
                  <a:ext uri="{0D108BD9-81ED-4DB2-BD59-A6C34878D82A}">
                    <a16:rowId xmlns:a16="http://schemas.microsoft.com/office/drawing/2014/main" val="4137561221"/>
                  </a:ext>
                </a:extLst>
              </a:tr>
            </a:tbl>
          </a:graphicData>
        </a:graphic>
      </p:graphicFrame>
    </p:spTree>
    <p:extLst>
      <p:ext uri="{BB962C8B-B14F-4D97-AF65-F5344CB8AC3E}">
        <p14:creationId xmlns:p14="http://schemas.microsoft.com/office/powerpoint/2010/main" val="104603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83792" y="294118"/>
            <a:ext cx="10724938" cy="999811"/>
          </a:xfrm>
        </p:spPr>
        <p:txBody>
          <a:bodyPr>
            <a:normAutofit fontScale="90000"/>
          </a:bodyPr>
          <a:lstStyle/>
          <a:p>
            <a:pPr lvl="0"/>
            <a:r>
              <a:rPr lang="en-US" sz="3264">
                <a:solidFill>
                  <a:schemeClr val="tx1"/>
                </a:solidFill>
                <a:latin typeface="Segoe UI Semibold" panose="020B0702040204020203" pitchFamily="34" charset="0"/>
                <a:cs typeface="Segoe UI Semibold" panose="020B0702040204020203" pitchFamily="34" charset="0"/>
              </a:rPr>
              <a:t>Security at the 500 level: Defining “Optimizing” Characteristics</a:t>
            </a:r>
            <a:endParaRPr lang="en-GB" sz="3264">
              <a:solidFill>
                <a:schemeClr val="tx1"/>
              </a:solidFill>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CF9FE4CA-F8B0-4D86-905E-4F96CE6E70EA}"/>
              </a:ext>
            </a:extLst>
          </p:cNvPr>
          <p:cNvSpPr txBox="1"/>
          <p:nvPr/>
        </p:nvSpPr>
        <p:spPr>
          <a:xfrm>
            <a:off x="354036" y="1554990"/>
            <a:ext cx="10317646"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ea typeface="+mn-lt"/>
                <a:cs typeface="+mn-lt"/>
              </a:rPr>
              <a:t>Keywords: Optimization, automation, innovation</a:t>
            </a:r>
            <a:br>
              <a:rPr lang="en-US" sz="2400">
                <a:cs typeface="Segoe UI"/>
              </a:rPr>
            </a:br>
            <a:endParaRPr lang="en-US" sz="2400">
              <a:cs typeface="Segoe UI"/>
            </a:endParaRPr>
          </a:p>
        </p:txBody>
      </p:sp>
      <p:graphicFrame>
        <p:nvGraphicFramePr>
          <p:cNvPr id="3" name="Table 2">
            <a:extLst>
              <a:ext uri="{FF2B5EF4-FFF2-40B4-BE49-F238E27FC236}">
                <a16:creationId xmlns:a16="http://schemas.microsoft.com/office/drawing/2014/main" id="{8971D2C4-23A4-43B2-BFC4-6458E0A8E3F2}"/>
              </a:ext>
            </a:extLst>
          </p:cNvPr>
          <p:cNvGraphicFramePr>
            <a:graphicFrameLocks noGrp="1"/>
          </p:cNvGraphicFramePr>
          <p:nvPr>
            <p:extLst>
              <p:ext uri="{D42A27DB-BD31-4B8C-83A1-F6EECF244321}">
                <p14:modId xmlns:p14="http://schemas.microsoft.com/office/powerpoint/2010/main" val="3521073994"/>
              </p:ext>
            </p:extLst>
          </p:nvPr>
        </p:nvGraphicFramePr>
        <p:xfrm>
          <a:off x="510666" y="2975083"/>
          <a:ext cx="11415141" cy="3474719"/>
        </p:xfrm>
        <a:graphic>
          <a:graphicData uri="http://schemas.openxmlformats.org/drawingml/2006/table">
            <a:tbl>
              <a:tblPr>
                <a:tableStyleId>{616DA210-FB5B-4158-B5E0-FEB733F419BA}</a:tableStyleId>
              </a:tblPr>
              <a:tblGrid>
                <a:gridCol w="8872558">
                  <a:extLst>
                    <a:ext uri="{9D8B030D-6E8A-4147-A177-3AD203B41FA5}">
                      <a16:colId xmlns:a16="http://schemas.microsoft.com/office/drawing/2014/main" val="1985937433"/>
                    </a:ext>
                  </a:extLst>
                </a:gridCol>
                <a:gridCol w="2542583">
                  <a:extLst>
                    <a:ext uri="{9D8B030D-6E8A-4147-A177-3AD203B41FA5}">
                      <a16:colId xmlns:a16="http://schemas.microsoft.com/office/drawing/2014/main" val="2853333517"/>
                    </a:ext>
                  </a:extLst>
                </a:gridCol>
              </a:tblGrid>
              <a:tr h="249886">
                <a:tc>
                  <a:txBody>
                    <a:bodyPr/>
                    <a:lstStyle/>
                    <a:p>
                      <a:pPr algn="l" fontAlgn="b"/>
                      <a:r>
                        <a:rPr lang="en-US" sz="1400" b="1" u="none" strike="noStrike">
                          <a:effectLst/>
                          <a:latin typeface="Segoe UI Light" panose="020B0502040204020203" pitchFamily="34" charset="0"/>
                          <a:cs typeface="Segoe UI Light" panose="020B0502040204020203" pitchFamily="34" charset="0"/>
                        </a:rPr>
                        <a:t>Current Characteristics in the MM4M365</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4122" marR="4122" marT="4122" marB="0" anchor="b"/>
                </a:tc>
                <a:tc>
                  <a:txBody>
                    <a:bodyPr/>
                    <a:lstStyle/>
                    <a:p>
                      <a:pPr algn="ctr" fontAlgn="b"/>
                      <a:r>
                        <a:rPr lang="en-US" sz="1400" b="1" u="none" strike="noStrike">
                          <a:effectLst/>
                          <a:latin typeface="Segoe UI Light" panose="020B0502040204020203" pitchFamily="34" charset="0"/>
                          <a:cs typeface="Segoe UI Light" panose="020B0502040204020203" pitchFamily="34" charset="0"/>
                        </a:rPr>
                        <a:t>Competency</a:t>
                      </a:r>
                      <a:endParaRPr lang="en-US" sz="1400" b="1" i="0" u="none" strike="noStrike">
                        <a:solidFill>
                          <a:srgbClr val="FFFFFF"/>
                        </a:solidFill>
                        <a:effectLst/>
                        <a:latin typeface="Segoe UI Light" panose="020B0502040204020203" pitchFamily="34" charset="0"/>
                        <a:cs typeface="Segoe UI Light" panose="020B0502040204020203" pitchFamily="34" charset="0"/>
                      </a:endParaRPr>
                    </a:p>
                  </a:txBody>
                  <a:tcPr marL="4122" marR="4122" marT="4122" marB="0" anchor="b"/>
                </a:tc>
                <a:extLst>
                  <a:ext uri="{0D108BD9-81ED-4DB2-BD59-A6C34878D82A}">
                    <a16:rowId xmlns:a16="http://schemas.microsoft.com/office/drawing/2014/main" val="404056000"/>
                  </a:ext>
                </a:extLst>
              </a:tr>
              <a:tr h="495035">
                <a:tc>
                  <a:txBody>
                    <a:bodyPr/>
                    <a:lstStyle/>
                    <a:p>
                      <a:pPr algn="l" fontAlgn="b"/>
                      <a:r>
                        <a:rPr lang="en-US" sz="1400" u="none" strike="noStrike">
                          <a:effectLst/>
                          <a:latin typeface="Segoe UI Light" panose="020B0502040204020203" pitchFamily="34" charset="0"/>
                          <a:cs typeface="Segoe UI Light" panose="020B0502040204020203" pitchFamily="34" charset="0"/>
                        </a:rPr>
                        <a:t>Lifecycle management is strongly implemented and largely automated. Compliance and DLP rules are comprehensively applied and enforced.</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b"/>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Communication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b"/>
                </a:tc>
                <a:extLst>
                  <a:ext uri="{0D108BD9-81ED-4DB2-BD59-A6C34878D82A}">
                    <a16:rowId xmlns:a16="http://schemas.microsoft.com/office/drawing/2014/main" val="2055971398"/>
                  </a:ext>
                </a:extLst>
              </a:tr>
              <a:tr h="249886">
                <a:tc>
                  <a:txBody>
                    <a:bodyPr/>
                    <a:lstStyle/>
                    <a:p>
                      <a:pPr algn="l" fontAlgn="ctr"/>
                      <a:r>
                        <a:rPr lang="en-US" sz="1400" u="none" strike="noStrike">
                          <a:effectLst/>
                          <a:latin typeface="Segoe UI Light" panose="020B0502040204020203" pitchFamily="34" charset="0"/>
                          <a:cs typeface="Segoe UI Light" panose="020B0502040204020203" pitchFamily="34" charset="0"/>
                        </a:rPr>
                        <a:t>Automated processes exist for de-provisioning and archiving sites when collaboration ends.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b"/>
                </a:tc>
                <a:extLst>
                  <a:ext uri="{0D108BD9-81ED-4DB2-BD59-A6C34878D82A}">
                    <a16:rowId xmlns:a16="http://schemas.microsoft.com/office/drawing/2014/main" val="2643306307"/>
                  </a:ext>
                </a:extLst>
              </a:tr>
              <a:tr h="495035">
                <a:tc>
                  <a:txBody>
                    <a:bodyPr/>
                    <a:lstStyle/>
                    <a:p>
                      <a:pPr algn="l" fontAlgn="ctr"/>
                      <a:r>
                        <a:rPr lang="en-US" sz="1400" u="none" strike="noStrike">
                          <a:effectLst/>
                          <a:latin typeface="Segoe UI Light" panose="020B0502040204020203" pitchFamily="34" charset="0"/>
                          <a:cs typeface="Segoe UI Light" panose="020B0502040204020203" pitchFamily="34" charset="0"/>
                        </a:rPr>
                        <a:t>Active data loss prevention is in place, including keyword/term flagging, communication monitoring and deep dive eDiscovery across all technologies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b"/>
                </a:tc>
                <a:extLst>
                  <a:ext uri="{0D108BD9-81ED-4DB2-BD59-A6C34878D82A}">
                    <a16:rowId xmlns:a16="http://schemas.microsoft.com/office/drawing/2014/main" val="1493020231"/>
                  </a:ext>
                </a:extLst>
              </a:tr>
              <a:tr h="495035">
                <a:tc>
                  <a:txBody>
                    <a:bodyPr/>
                    <a:lstStyle/>
                    <a:p>
                      <a:pPr algn="l" fontAlgn="ctr"/>
                      <a:r>
                        <a:rPr lang="en-US" sz="1400" u="none" strike="noStrike">
                          <a:effectLst/>
                          <a:latin typeface="Segoe UI Light" panose="020B0502040204020203" pitchFamily="34" charset="0"/>
                          <a:cs typeface="Segoe UI Light" panose="020B0502040204020203" pitchFamily="34" charset="0"/>
                        </a:rPr>
                        <a:t>Graded security with policy enforcement is leveraged to provide different levels of protection during collaboration depending on sensitivity, risk and environment</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b"/>
                </a:tc>
                <a:extLst>
                  <a:ext uri="{0D108BD9-81ED-4DB2-BD59-A6C34878D82A}">
                    <a16:rowId xmlns:a16="http://schemas.microsoft.com/office/drawing/2014/main" val="4204918798"/>
                  </a:ext>
                </a:extLst>
              </a:tr>
              <a:tr h="495035">
                <a:tc>
                  <a:txBody>
                    <a:bodyPr/>
                    <a:lstStyle/>
                    <a:p>
                      <a:pPr algn="l" fontAlgn="ctr"/>
                      <a:r>
                        <a:rPr lang="en-US" sz="1400" u="none" strike="noStrike">
                          <a:effectLst/>
                          <a:latin typeface="Segoe UI Light" panose="020B0502040204020203" pitchFamily="34" charset="0"/>
                          <a:cs typeface="Segoe UI Light" panose="020B0502040204020203" pitchFamily="34" charset="0"/>
                        </a:rPr>
                        <a:t>Governance and security intervention are seen as business enablers that provides a safe framework for collective endeavors</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Collaboration</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extLst>
                  <a:ext uri="{0D108BD9-81ED-4DB2-BD59-A6C34878D82A}">
                    <a16:rowId xmlns:a16="http://schemas.microsoft.com/office/drawing/2014/main" val="1853817342"/>
                  </a:ext>
                </a:extLst>
              </a:tr>
              <a:tr h="249886">
                <a:tc>
                  <a:txBody>
                    <a:bodyPr/>
                    <a:lstStyle/>
                    <a:p>
                      <a:pPr algn="l" fontAlgn="ctr"/>
                      <a:r>
                        <a:rPr lang="en-US" sz="1400" u="none" strike="noStrike">
                          <a:effectLst/>
                          <a:latin typeface="Segoe UI Light" panose="020B0502040204020203" pitchFamily="34" charset="0"/>
                          <a:cs typeface="Segoe UI Light" panose="020B0502040204020203" pitchFamily="34" charset="0"/>
                        </a:rPr>
                        <a:t>Search is actively used to identify potential threats to information governance, security and legal obligations. </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extLst>
                  <a:ext uri="{0D108BD9-81ED-4DB2-BD59-A6C34878D82A}">
                    <a16:rowId xmlns:a16="http://schemas.microsoft.com/office/drawing/2014/main" val="3970070189"/>
                  </a:ext>
                </a:extLst>
              </a:tr>
              <a:tr h="249886">
                <a:tc>
                  <a:txBody>
                    <a:bodyPr/>
                    <a:lstStyle/>
                    <a:p>
                      <a:pPr algn="l" fontAlgn="ctr"/>
                      <a:r>
                        <a:rPr lang="en-US" sz="1400" u="none" strike="noStrike">
                          <a:effectLst/>
                          <a:latin typeface="Segoe UI Light" panose="020B0502040204020203" pitchFamily="34" charset="0"/>
                          <a:cs typeface="Segoe UI Light" panose="020B0502040204020203" pitchFamily="34" charset="0"/>
                        </a:rPr>
                        <a:t>Automated tagging and other metadata are in use</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extLst>
                  <a:ext uri="{0D108BD9-81ED-4DB2-BD59-A6C34878D82A}">
                    <a16:rowId xmlns:a16="http://schemas.microsoft.com/office/drawing/2014/main" val="2578466373"/>
                  </a:ext>
                </a:extLst>
              </a:tr>
              <a:tr h="495035">
                <a:tc>
                  <a:txBody>
                    <a:bodyPr/>
                    <a:lstStyle/>
                    <a:p>
                      <a:pPr algn="l" fontAlgn="ctr"/>
                      <a:r>
                        <a:rPr lang="en-US" sz="1400" u="none" strike="noStrike">
                          <a:effectLst/>
                          <a:latin typeface="Segoe UI Light" panose="020B0502040204020203" pitchFamily="34" charset="0"/>
                          <a:cs typeface="Segoe UI Light" panose="020B0502040204020203" pitchFamily="34" charset="0"/>
                        </a:rPr>
                        <a:t>Context (staff profiles, locations etc.) is integrated with source processes such as Joiners-Leavers, in order to maintain high quality of data</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tc>
                  <a:txBody>
                    <a:bodyPr/>
                    <a:lstStyle/>
                    <a:p>
                      <a:pPr algn="ctr" fontAlgn="b"/>
                      <a:r>
                        <a:rPr lang="en-US" sz="1400" u="none" strike="noStrike">
                          <a:effectLst/>
                          <a:latin typeface="Segoe UI Light" panose="020B0502040204020203" pitchFamily="34" charset="0"/>
                          <a:cs typeface="Segoe UI Light" panose="020B0502040204020203" pitchFamily="34" charset="0"/>
                        </a:rPr>
                        <a:t>Search</a:t>
                      </a:r>
                      <a:endParaRPr lang="en-US" sz="1400" b="0" i="0" u="none" strike="noStrike">
                        <a:solidFill>
                          <a:srgbClr val="000000"/>
                        </a:solidFill>
                        <a:effectLst/>
                        <a:latin typeface="Segoe UI Light" panose="020B0502040204020203" pitchFamily="34" charset="0"/>
                        <a:cs typeface="Segoe UI Light" panose="020B0502040204020203" pitchFamily="34" charset="0"/>
                      </a:endParaRPr>
                    </a:p>
                  </a:txBody>
                  <a:tcPr marL="4122" marR="4122" marT="4122" marB="0" anchor="ctr"/>
                </a:tc>
                <a:extLst>
                  <a:ext uri="{0D108BD9-81ED-4DB2-BD59-A6C34878D82A}">
                    <a16:rowId xmlns:a16="http://schemas.microsoft.com/office/drawing/2014/main" val="234754259"/>
                  </a:ext>
                </a:extLst>
              </a:tr>
            </a:tbl>
          </a:graphicData>
        </a:graphic>
      </p:graphicFrame>
    </p:spTree>
    <p:extLst>
      <p:ext uri="{BB962C8B-B14F-4D97-AF65-F5344CB8AC3E}">
        <p14:creationId xmlns:p14="http://schemas.microsoft.com/office/powerpoint/2010/main" val="120013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1084012"/>
            <a:ext cx="11533187" cy="377476"/>
          </a:xfrm>
        </p:spPr>
        <p:txBody>
          <a:bodyPr/>
          <a:lstStyle/>
          <a:p>
            <a:r>
              <a:rPr lang="en-US" sz="2400">
                <a:solidFill>
                  <a:schemeClr val="bg2"/>
                </a:solidFill>
              </a:rPr>
              <a:t>DISCUSSION #3:</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1815875"/>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marL="457200" indent="-457200">
              <a:lnSpc>
                <a:spcPct val="150000"/>
              </a:lnSpc>
              <a:buFont typeface="Arial"/>
              <a:buChar char="•"/>
            </a:pPr>
            <a:r>
              <a:rPr lang="en-US">
                <a:solidFill>
                  <a:schemeClr val="bg2"/>
                </a:solidFill>
                <a:latin typeface="+mn-lt"/>
                <a:ea typeface="+mj-lt"/>
                <a:cs typeface="+mj-lt"/>
              </a:rPr>
              <a:t>How do we address the human dimensions?</a:t>
            </a:r>
            <a:br>
              <a:rPr lang="en-US">
                <a:solidFill>
                  <a:schemeClr val="bg2"/>
                </a:solidFill>
                <a:latin typeface="+mn-lt"/>
                <a:ea typeface="+mj-lt"/>
                <a:cs typeface="+mj-lt"/>
              </a:rPr>
            </a:br>
            <a:endParaRPr lang="en-US">
              <a:solidFill>
                <a:schemeClr val="bg2"/>
              </a:solidFill>
            </a:endParaRPr>
          </a:p>
          <a:p>
            <a:pPr marL="457200" indent="-457200">
              <a:lnSpc>
                <a:spcPct val="150000"/>
              </a:lnSpc>
              <a:buFont typeface="Arial"/>
              <a:buChar char="•"/>
            </a:pPr>
            <a:r>
              <a:rPr lang="en-US">
                <a:solidFill>
                  <a:schemeClr val="bg2"/>
                </a:solidFill>
                <a:latin typeface="+mn-lt"/>
                <a:ea typeface="+mj-lt"/>
                <a:cs typeface="+mj-lt"/>
              </a:rPr>
              <a:t>What are the mistakes 'users' make that we need to mitigate?</a:t>
            </a:r>
            <a:br>
              <a:rPr lang="en-US">
                <a:solidFill>
                  <a:schemeClr val="bg2"/>
                </a:solidFill>
                <a:latin typeface="+mn-lt"/>
                <a:ea typeface="+mj-lt"/>
                <a:cs typeface="+mj-lt"/>
              </a:rPr>
            </a:br>
            <a:endParaRPr lang="en-US">
              <a:solidFill>
                <a:schemeClr val="bg2"/>
              </a:solidFill>
              <a:latin typeface="+mn-lt"/>
              <a:ea typeface="+mj-lt"/>
              <a:cs typeface="+mj-lt"/>
            </a:endParaRPr>
          </a:p>
          <a:p>
            <a:pPr marL="457200" indent="-457200">
              <a:lnSpc>
                <a:spcPct val="150000"/>
              </a:lnSpc>
              <a:buFont typeface="Arial"/>
              <a:buChar char="•"/>
            </a:pPr>
            <a:r>
              <a:rPr lang="en-US">
                <a:solidFill>
                  <a:schemeClr val="bg2"/>
                </a:solidFill>
                <a:latin typeface="+mn-lt"/>
                <a:ea typeface="+mj-lt"/>
                <a:cs typeface="+mj-lt"/>
              </a:rPr>
              <a:t>Does this allow the needs of security to be balanced against the needs of the wider business?</a:t>
            </a:r>
          </a:p>
        </p:txBody>
      </p:sp>
    </p:spTree>
    <p:extLst>
      <p:ext uri="{BB962C8B-B14F-4D97-AF65-F5344CB8AC3E}">
        <p14:creationId xmlns:p14="http://schemas.microsoft.com/office/powerpoint/2010/main" val="13141352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4009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229147"/>
            <a:ext cx="11533187" cy="377476"/>
          </a:xfrm>
        </p:spPr>
        <p:txBody>
          <a:bodyPr/>
          <a:lstStyle/>
          <a:p>
            <a:r>
              <a:rPr lang="en-US" sz="2400">
                <a:solidFill>
                  <a:schemeClr val="bg2"/>
                </a:solidFill>
              </a:rPr>
              <a:t>DISCUSSION #4:</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r>
              <a:rPr lang="en-US" sz="3600">
                <a:solidFill>
                  <a:schemeClr val="bg2"/>
                </a:solidFill>
                <a:latin typeface="+mn-lt"/>
                <a:ea typeface="+mj-lt"/>
                <a:cs typeface="+mj-lt"/>
              </a:rPr>
              <a:t>What would you like to focus on in the May call?</a:t>
            </a:r>
          </a:p>
        </p:txBody>
      </p:sp>
    </p:spTree>
    <p:extLst>
      <p:ext uri="{BB962C8B-B14F-4D97-AF65-F5344CB8AC3E}">
        <p14:creationId xmlns:p14="http://schemas.microsoft.com/office/powerpoint/2010/main" val="3978992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507C-F71D-4E5C-B9BF-F0758620E71C}"/>
              </a:ext>
            </a:extLst>
          </p:cNvPr>
          <p:cNvSpPr>
            <a:spLocks noGrp="1"/>
          </p:cNvSpPr>
          <p:nvPr>
            <p:ph type="title"/>
          </p:nvPr>
        </p:nvSpPr>
        <p:spPr>
          <a:xfrm>
            <a:off x="1360488" y="2229147"/>
            <a:ext cx="11533187" cy="377476"/>
          </a:xfrm>
        </p:spPr>
        <p:txBody>
          <a:bodyPr/>
          <a:lstStyle/>
          <a:p>
            <a:r>
              <a:rPr lang="en-US" sz="2400">
                <a:solidFill>
                  <a:schemeClr val="bg2"/>
                </a:solidFill>
              </a:rPr>
              <a:t>DISCUSSION #5:</a:t>
            </a:r>
          </a:p>
        </p:txBody>
      </p:sp>
      <p:sp>
        <p:nvSpPr>
          <p:cNvPr id="3" name="Title 1">
            <a:extLst>
              <a:ext uri="{FF2B5EF4-FFF2-40B4-BE49-F238E27FC236}">
                <a16:creationId xmlns:a16="http://schemas.microsoft.com/office/drawing/2014/main" id="{9399F171-27F3-4882-BAF8-610E26B3745F}"/>
              </a:ext>
            </a:extLst>
          </p:cNvPr>
          <p:cNvSpPr txBox="1">
            <a:spLocks/>
          </p:cNvSpPr>
          <p:nvPr/>
        </p:nvSpPr>
        <p:spPr>
          <a:xfrm>
            <a:off x="1360488" y="2820379"/>
            <a:ext cx="10073797" cy="616792"/>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150" baseline="0">
                <a:ln w="3175">
                  <a:noFill/>
                </a:ln>
                <a:solidFill>
                  <a:srgbClr val="2F2F2F"/>
                </a:solidFill>
                <a:effectLst/>
                <a:latin typeface="+mj-lt"/>
                <a:ea typeface="+mn-ea"/>
                <a:cs typeface="Segoe UI" pitchFamily="34" charset="0"/>
              </a:defRPr>
            </a:lvl1pPr>
          </a:lstStyle>
          <a:p>
            <a:pPr>
              <a:lnSpc>
                <a:spcPct val="150000"/>
              </a:lnSpc>
            </a:pPr>
            <a:r>
              <a:rPr lang="en-US" sz="3600">
                <a:solidFill>
                  <a:schemeClr val="bg2"/>
                </a:solidFill>
                <a:latin typeface="+mn-lt"/>
                <a:ea typeface="+mj-lt"/>
                <a:cs typeface="+mj-lt"/>
              </a:rPr>
              <a:t>Are there any barriers to being involved in the Maturity Model we can help remove?</a:t>
            </a:r>
          </a:p>
        </p:txBody>
      </p:sp>
    </p:spTree>
    <p:extLst>
      <p:ext uri="{BB962C8B-B14F-4D97-AF65-F5344CB8AC3E}">
        <p14:creationId xmlns:p14="http://schemas.microsoft.com/office/powerpoint/2010/main" val="22983647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dirty="0">
                <a:latin typeface="Segoe UI Semibold" panose="020B0702040204020203" pitchFamily="34" charset="0"/>
                <a:cs typeface="Segoe UI Semibold" panose="020B0702040204020203" pitchFamily="34" charset="0"/>
              </a:rPr>
              <a:t>Practitioners for</a:t>
            </a:r>
          </a:p>
          <a:p>
            <a:pPr>
              <a:lnSpc>
                <a:spcPct val="90000"/>
              </a:lnSpc>
              <a:spcAft>
                <a:spcPts val="600"/>
              </a:spcAft>
            </a:pPr>
            <a:r>
              <a:rPr lang="en-US" sz="3200" dirty="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dirty="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C7E331E1-9634-4301-9085-B33BB511686D}"/>
              </a:ext>
            </a:extLst>
          </p:cNvPr>
          <p:cNvSpPr/>
          <p:nvPr/>
        </p:nvSpPr>
        <p:spPr>
          <a:xfrm>
            <a:off x="585795" y="4428261"/>
            <a:ext cx="4908722" cy="461665"/>
          </a:xfrm>
          <a:prstGeom prst="rect">
            <a:avLst/>
          </a:prstGeom>
        </p:spPr>
        <p:txBody>
          <a:bodyPr wrap="squar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https://aka.ms/sharing-is-caring</a:t>
            </a:r>
          </a:p>
        </p:txBody>
      </p:sp>
    </p:spTree>
    <p:extLst>
      <p:ext uri="{BB962C8B-B14F-4D97-AF65-F5344CB8AC3E}">
        <p14:creationId xmlns:p14="http://schemas.microsoft.com/office/powerpoint/2010/main" val="143671092"/>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295446"/>
            <a:ext cx="11144316" cy="5395921"/>
          </a:xfrm>
        </p:spPr>
        <p:txBody>
          <a:bodyPr vert="horz" wrap="square" lIns="149217" tIns="93260" rIns="149217" bIns="93260" rtlCol="0" anchor="t">
            <a:spAutoFit/>
          </a:bodyPr>
          <a:lstStyle/>
          <a:p>
            <a:pPr marL="0" indent="0" algn="ctr">
              <a:buNone/>
            </a:pPr>
            <a:r>
              <a:rPr lang="en-US" sz="2400">
                <a:latin typeface="Segoe UI"/>
                <a:cs typeface="Segoe UI Semibold"/>
              </a:rPr>
              <a:t>Follow us on Twitter </a:t>
            </a:r>
          </a:p>
          <a:p>
            <a:pPr marL="0" indent="0" algn="ctr">
              <a:buNone/>
            </a:pPr>
            <a:r>
              <a:rPr lang="en-US" sz="2400">
                <a:solidFill>
                  <a:srgbClr val="0070C0"/>
                </a:solidFill>
                <a:latin typeface="Segoe UI"/>
                <a:cs typeface="Segoe UI Semibold"/>
              </a:rPr>
              <a:t>@M365Maturity</a:t>
            </a:r>
            <a:r>
              <a:rPr lang="en-FI" sz="2400">
                <a:solidFill>
                  <a:schemeClr val="tx1"/>
                </a:solidFill>
                <a:latin typeface="Segoe UI"/>
                <a:cs typeface="Segoe UI Semibold"/>
              </a:rPr>
              <a:t> | </a:t>
            </a:r>
            <a:r>
              <a:rPr lang="en-FI" sz="2400">
                <a:solidFill>
                  <a:srgbClr val="0070C0"/>
                </a:solidFill>
                <a:latin typeface="Segoe UI"/>
                <a:cs typeface="Segoe UI Semibold"/>
              </a:rPr>
              <a:t>@M365</a:t>
            </a:r>
            <a:r>
              <a:rPr lang="en-US" sz="2400" err="1">
                <a:solidFill>
                  <a:srgbClr val="0070C0"/>
                </a:solidFill>
                <a:latin typeface="Segoe UI"/>
                <a:cs typeface="Segoe UI Semibold"/>
              </a:rPr>
              <a:t>CommDocs</a:t>
            </a:r>
            <a:endParaRPr lang="en-US" sz="2400">
              <a:solidFill>
                <a:srgbClr val="0070C0"/>
              </a:solidFill>
              <a:latin typeface="Segoe UI"/>
              <a:cs typeface="Segoe UI Semibold"/>
            </a:endParaRPr>
          </a:p>
          <a:p>
            <a:pPr marL="0" indent="0" algn="ctr">
              <a:buNone/>
            </a:pPr>
            <a:endParaRPr lang="en-US" sz="2400">
              <a:solidFill>
                <a:srgbClr val="0070C0"/>
              </a:solidFill>
              <a:latin typeface="Segoe UI"/>
              <a:cs typeface="Segoe UI Semibold"/>
            </a:endParaRPr>
          </a:p>
          <a:p>
            <a:pPr marL="0" indent="0" algn="ctr">
              <a:buNone/>
            </a:pPr>
            <a:r>
              <a:rPr lang="en-US" sz="2400">
                <a:latin typeface="Segoe UI"/>
                <a:cs typeface="Segoe UI Semibold"/>
              </a:rPr>
              <a:t>Take the Maturity Model Self-Assessment</a:t>
            </a:r>
            <a:endParaRPr lang="en-US" sz="2400">
              <a:solidFill>
                <a:srgbClr val="0070C0"/>
              </a:solidFill>
              <a:latin typeface="Segoe UI"/>
              <a:cs typeface="Segoe UI Semibold"/>
            </a:endParaRPr>
          </a:p>
          <a:p>
            <a:pPr marL="0" indent="0" algn="ctr">
              <a:buNone/>
            </a:pPr>
            <a:r>
              <a:rPr lang="en-US" sz="2400">
                <a:solidFill>
                  <a:srgbClr val="0070C0"/>
                </a:solidFill>
                <a:latin typeface="Segoe UI"/>
                <a:cs typeface="Segoe UI Semibold"/>
                <a:hlinkClick r:id="rId3"/>
              </a:rPr>
              <a:t>https://symp.info/MM4M365-SelfAssessment</a:t>
            </a:r>
            <a:r>
              <a:rPr lang="en-US" sz="2400">
                <a:solidFill>
                  <a:srgbClr val="0070C0"/>
                </a:solidFill>
                <a:latin typeface="Segoe UI"/>
                <a:cs typeface="Segoe UI Semibold"/>
              </a:rPr>
              <a:t> </a:t>
            </a:r>
          </a:p>
          <a:p>
            <a:pPr marL="0" indent="0" algn="ctr">
              <a:buNone/>
            </a:pPr>
            <a:r>
              <a:rPr lang="en-US" sz="2400">
                <a:latin typeface="Segoe UI"/>
                <a:cs typeface="Segoe UI Semibold"/>
              </a:rPr>
              <a:t>Fill out the Maturity Model Survey</a:t>
            </a:r>
          </a:p>
          <a:p>
            <a:pPr marL="0" indent="0" algn="ctr">
              <a:buNone/>
            </a:pPr>
            <a:r>
              <a:rPr lang="en-US" sz="2400">
                <a:solidFill>
                  <a:srgbClr val="0070C0"/>
                </a:solidFill>
                <a:latin typeface="Segoe UI"/>
                <a:cs typeface="Segoe UI Semibold"/>
                <a:hlinkClick r:id="rId4">
                  <a:extLst>
                    <a:ext uri="{A12FA001-AC4F-418D-AE19-62706E023703}">
                      <ahyp:hlinkClr xmlns:ahyp="http://schemas.microsoft.com/office/drawing/2018/hyperlinkcolor" val="tx"/>
                    </a:ext>
                  </a:extLst>
                </a:hlinkClick>
              </a:rPr>
              <a:t>https://symp.info/MM4M365Survey</a:t>
            </a:r>
            <a:endParaRPr lang="en-US" sz="2400">
              <a:solidFill>
                <a:srgbClr val="0070C0"/>
              </a:solidFill>
              <a:latin typeface="Segoe UI"/>
              <a:cs typeface="Segoe UI Semibold"/>
            </a:endParaRPr>
          </a:p>
          <a:p>
            <a:pPr marL="0" indent="0" algn="ctr">
              <a:buNone/>
            </a:pPr>
            <a:r>
              <a:rPr lang="en-US" sz="2400">
                <a:latin typeface="Segoe UI"/>
                <a:cs typeface="Segoe UI Semibold"/>
              </a:rPr>
              <a:t>Discussions in </a:t>
            </a:r>
            <a:r>
              <a:rPr lang="en-US" sz="2400" err="1">
                <a:latin typeface="Segoe UI"/>
                <a:cs typeface="Segoe UI Semibold"/>
              </a:rPr>
              <a:t>Github</a:t>
            </a:r>
            <a:endParaRPr lang="en-US" sz="2400">
              <a:latin typeface="Segoe UI"/>
              <a:cs typeface="Segoe UI Semibold"/>
            </a:endParaRPr>
          </a:p>
          <a:p>
            <a:pPr marL="0" indent="0" algn="ctr">
              <a:buNone/>
            </a:pPr>
            <a:r>
              <a:rPr lang="en-US" sz="2400">
                <a:solidFill>
                  <a:srgbClr val="0070C0"/>
                </a:solidFill>
                <a:latin typeface="Segoe UI"/>
                <a:cs typeface="Segoe UI Semibold"/>
                <a:hlinkClick r:id="rId5">
                  <a:extLst>
                    <a:ext uri="{A12FA001-AC4F-418D-AE19-62706E023703}">
                      <ahyp:hlinkClr xmlns:ahyp="http://schemas.microsoft.com/office/drawing/2018/hyperlinkcolor" val="tx"/>
                    </a:ext>
                  </a:extLst>
                </a:hlinkClick>
              </a:rPr>
              <a:t>https://symp.info/MM4M365Discussion</a:t>
            </a:r>
            <a:endParaRPr lang="en-US" sz="2400">
              <a:solidFill>
                <a:srgbClr val="0070C0"/>
              </a:solidFill>
              <a:latin typeface="Segoe UI"/>
              <a:cs typeface="Segoe UI Semibold"/>
            </a:endParaRPr>
          </a:p>
          <a:p>
            <a:pPr marL="0" indent="0" algn="ctr">
              <a:buNone/>
            </a:pPr>
            <a:endParaRPr lang="en-US" sz="2400">
              <a:latin typeface="Segoe UI"/>
              <a:cs typeface="Segoe UI Semibold"/>
            </a:endParaRPr>
          </a:p>
          <a:p>
            <a:pPr marL="0" indent="0" algn="ctr">
              <a:buNone/>
            </a:pPr>
            <a:r>
              <a:rPr lang="en-US" sz="2400">
                <a:latin typeface="Segoe UI"/>
                <a:cs typeface="Segoe UI Semibold"/>
              </a:rPr>
              <a:t>Next</a:t>
            </a:r>
            <a:r>
              <a:rPr lang="en-FI" sz="2400">
                <a:latin typeface="Segoe UI"/>
                <a:cs typeface="Segoe UI Semibold"/>
              </a:rPr>
              <a:t> M</a:t>
            </a:r>
            <a:r>
              <a:rPr lang="en-US" sz="2400">
                <a:latin typeface="Segoe UI"/>
                <a:cs typeface="Segoe UI Semibold"/>
              </a:rPr>
              <a:t>M4M</a:t>
            </a:r>
            <a:r>
              <a:rPr lang="en-FI" sz="2400">
                <a:latin typeface="Segoe UI"/>
                <a:cs typeface="Segoe UI Semibold"/>
              </a:rPr>
              <a:t>365 </a:t>
            </a:r>
            <a:r>
              <a:rPr lang="en-US" sz="2400">
                <a:latin typeface="Segoe UI"/>
                <a:cs typeface="Segoe UI Semibold"/>
              </a:rPr>
              <a:t>monthly call: </a:t>
            </a:r>
            <a:r>
              <a:rPr lang="en-US" sz="2400" b="1">
                <a:latin typeface="Segoe UI"/>
                <a:cs typeface="Segoe UI Semibold"/>
              </a:rPr>
              <a:t>May 18</a:t>
            </a:r>
            <a:r>
              <a:rPr lang="en-US" sz="2400" b="1" baseline="30000">
                <a:latin typeface="Segoe UI"/>
                <a:cs typeface="Segoe UI Semibold"/>
              </a:rPr>
              <a:t>th</a:t>
            </a:r>
            <a:r>
              <a:rPr lang="en-US" sz="2400" b="1">
                <a:latin typeface="Segoe UI"/>
                <a:cs typeface="Segoe UI Semibold"/>
              </a:rPr>
              <a:t> at 7:00am PST</a:t>
            </a:r>
          </a:p>
          <a:p>
            <a:pPr marL="0" indent="0" algn="ctr">
              <a:buNone/>
            </a:pPr>
            <a:r>
              <a:rPr lang="en-US" sz="2400" i="1">
                <a:latin typeface="Segoe UI"/>
                <a:cs typeface="Segoe UI Semibold"/>
              </a:rPr>
              <a:t>Third Tuesday of every month</a:t>
            </a:r>
          </a:p>
          <a:p>
            <a:pPr marL="0" indent="0" algn="ctr">
              <a:buNone/>
            </a:pPr>
            <a:r>
              <a:rPr lang="en-US" sz="2400">
                <a:solidFill>
                  <a:srgbClr val="0070C0"/>
                </a:solidFill>
                <a:latin typeface="Segoe UI"/>
                <a:cs typeface="Segoe UI Semibold"/>
                <a:hlinkClick r:id="rId6"/>
              </a:rPr>
              <a:t>https://aka.ms/sharing-is-caring</a:t>
            </a:r>
            <a:r>
              <a:rPr lang="en-US" sz="2400">
                <a:solidFill>
                  <a:srgbClr val="0070C0"/>
                </a:solidFill>
                <a:latin typeface="Segoe UI"/>
                <a:cs typeface="Segoe UI Semibold"/>
              </a:rPr>
              <a:t> </a:t>
            </a:r>
            <a:endParaRPr lang="en-FI" sz="2400">
              <a:solidFill>
                <a:srgbClr val="0070C0"/>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274298" y="356976"/>
            <a:ext cx="11887878" cy="917575"/>
          </a:xfrm>
        </p:spPr>
        <p:txBody>
          <a:bodyPr/>
          <a:lstStyle/>
          <a:p>
            <a:pPr algn="ctr"/>
            <a:r>
              <a:rPr lang="en-US">
                <a:cs typeface="Segoe UI Semibold"/>
              </a:rPr>
              <a:t>Thank you</a:t>
            </a:r>
            <a:endParaRPr lang="en-US"/>
          </a:p>
        </p:txBody>
      </p:sp>
      <p:pic>
        <p:nvPicPr>
          <p:cNvPr id="6" name="Picture 5" descr="A picture containing text&#10;&#10;Description automatically generated">
            <a:extLst>
              <a:ext uri="{FF2B5EF4-FFF2-40B4-BE49-F238E27FC236}">
                <a16:creationId xmlns:a16="http://schemas.microsoft.com/office/drawing/2014/main" id="{8FE52AFD-FA28-48F5-9C59-03CAA72B7310}"/>
              </a:ext>
            </a:extLst>
          </p:cNvPr>
          <p:cNvPicPr>
            <a:picLocks noChangeAspect="1"/>
          </p:cNvPicPr>
          <p:nvPr/>
        </p:nvPicPr>
        <p:blipFill>
          <a:blip r:embed="rId7"/>
          <a:stretch>
            <a:fillRect/>
          </a:stretch>
        </p:blipFill>
        <p:spPr>
          <a:xfrm>
            <a:off x="9447851" y="139148"/>
            <a:ext cx="2205214" cy="2938507"/>
          </a:xfrm>
          <a:prstGeom prst="rect">
            <a:avLst/>
          </a:prstGeom>
        </p:spPr>
      </p:pic>
    </p:spTree>
    <p:extLst>
      <p:ext uri="{BB962C8B-B14F-4D97-AF65-F5344CB8AC3E}">
        <p14:creationId xmlns:p14="http://schemas.microsoft.com/office/powerpoint/2010/main" val="29679456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Oval 1">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478D30-2C03-4C44-9652-3705AA0F11E9}"/>
              </a:ext>
            </a:extLst>
          </p:cNvPr>
          <p:cNvSpPr/>
          <p:nvPr/>
        </p:nvSpPr>
        <p:spPr>
          <a:xfrm>
            <a:off x="882" y="0"/>
            <a:ext cx="12434711" cy="126177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endParaRPr lang="en-US" sz="1836">
              <a:solidFill>
                <a:schemeClr val="bg1"/>
              </a:solidFill>
              <a:latin typeface="Calibri Light"/>
              <a:ea typeface="+mn-lt"/>
              <a:cs typeface="Calibri Light"/>
            </a:endParaRPr>
          </a:p>
        </p:txBody>
      </p:sp>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611932" y="106984"/>
            <a:ext cx="10745942" cy="966219"/>
          </a:xfrm>
        </p:spPr>
        <p:txBody>
          <a:bodyPr>
            <a:normAutofit fontScale="90000"/>
          </a:bodyPr>
          <a:lstStyle/>
          <a:p>
            <a:r>
              <a:rPr lang="en-US" sz="3672">
                <a:solidFill>
                  <a:schemeClr val="bg1"/>
                </a:solidFill>
                <a:latin typeface="Segoe UI" panose="020B0502040204020203" pitchFamily="34" charset="0"/>
                <a:ea typeface="+mj-lt"/>
              </a:rPr>
              <a:t>Capability Maturity Model (CMM) provides </a:t>
            </a:r>
            <a:br>
              <a:rPr lang="en-US" sz="3672">
                <a:solidFill>
                  <a:schemeClr val="bg1"/>
                </a:solidFill>
                <a:latin typeface="Segoe UI" panose="020B0502040204020203" pitchFamily="34" charset="0"/>
                <a:ea typeface="+mj-lt"/>
              </a:rPr>
            </a:br>
            <a:r>
              <a:rPr lang="en-US" sz="3672">
                <a:solidFill>
                  <a:schemeClr val="bg1"/>
                </a:solidFill>
                <a:latin typeface="Segoe UI" panose="020B0502040204020203" pitchFamily="34" charset="0"/>
                <a:ea typeface="+mj-lt"/>
              </a:rPr>
              <a:t>benchmarks to measure your organization</a:t>
            </a:r>
          </a:p>
          <a:p>
            <a:endParaRPr lang="en-US">
              <a:solidFill>
                <a:schemeClr val="bg1"/>
              </a:solidFill>
              <a:ea typeface="+mj-lt"/>
              <a:cs typeface="+mj-lt"/>
            </a:endParaRPr>
          </a:p>
        </p:txBody>
      </p:sp>
      <p:sp>
        <p:nvSpPr>
          <p:cNvPr id="8" name="Content Placeholder 7">
            <a:extLst>
              <a:ext uri="{FF2B5EF4-FFF2-40B4-BE49-F238E27FC236}">
                <a16:creationId xmlns:a16="http://schemas.microsoft.com/office/drawing/2014/main" id="{4D723134-C1B1-4033-A08D-31993BB8FB94}"/>
              </a:ext>
            </a:extLst>
          </p:cNvPr>
          <p:cNvSpPr>
            <a:spLocks noGrp="1"/>
          </p:cNvSpPr>
          <p:nvPr>
            <p:ph idx="1"/>
          </p:nvPr>
        </p:nvSpPr>
        <p:spPr>
          <a:xfrm>
            <a:off x="5583693" y="6671854"/>
            <a:ext cx="6828589" cy="426089"/>
          </a:xfrm>
        </p:spPr>
        <p:txBody>
          <a:bodyPr vert="horz" wrap="square" lIns="93260" tIns="46630" rIns="93260" bIns="46630" rtlCol="0" anchor="t">
            <a:normAutofit/>
          </a:bodyPr>
          <a:lstStyle/>
          <a:p>
            <a:pPr marL="0" indent="0" algn="r">
              <a:buNone/>
            </a:pPr>
            <a:r>
              <a:rPr lang="en-US" sz="1428">
                <a:latin typeface="Segoe UI Light" panose="020B0502040204020203" pitchFamily="34" charset="0"/>
                <a:cs typeface="Segoe UI Light" panose="020B0502040204020203" pitchFamily="34" charset="0"/>
              </a:rPr>
              <a:t>Source: </a:t>
            </a:r>
            <a:r>
              <a:rPr lang="en-US" sz="1428">
                <a:latin typeface="Segoe UI Light" panose="020B0502040204020203" pitchFamily="34" charset="0"/>
                <a:cs typeface="Segoe UI Light" panose="020B0502040204020203" pitchFamily="34" charset="0"/>
                <a:hlinkClick r:id="rId3"/>
              </a:rPr>
              <a:t>https://en.wikipedia.org/wiki/Capability_Maturity_Model_Integration</a:t>
            </a:r>
            <a:endParaRPr lang="en-GB" sz="1428">
              <a:latin typeface="Segoe UI Light" panose="020B0502040204020203" pitchFamily="34" charset="0"/>
              <a:ea typeface="+mn-lt"/>
              <a:cs typeface="Segoe UI Light" panose="020B0502040204020203" pitchFamily="34" charset="0"/>
            </a:endParaRPr>
          </a:p>
          <a:p>
            <a:endParaRPr lang="en-GB" sz="1632">
              <a:latin typeface="Segoe UI Light" panose="020B0502040204020203" pitchFamily="34" charset="0"/>
              <a:ea typeface="+mn-lt"/>
              <a:cs typeface="Segoe UI Light" panose="020B0502040204020203" pitchFamily="34" charset="0"/>
            </a:endParaRPr>
          </a:p>
          <a:p>
            <a:endParaRPr lang="en-GB" sz="1836">
              <a:cs typeface="Calibri"/>
            </a:endParaRP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pSp>
        <p:nvGrpSpPr>
          <p:cNvPr id="4" name="Group 3">
            <a:extLst>
              <a:ext uri="{FF2B5EF4-FFF2-40B4-BE49-F238E27FC236}">
                <a16:creationId xmlns:a16="http://schemas.microsoft.com/office/drawing/2014/main" id="{1DF2AD67-88A5-41C7-ABAD-CF65ABC6B6A7}"/>
              </a:ext>
            </a:extLst>
          </p:cNvPr>
          <p:cNvGrpSpPr/>
          <p:nvPr/>
        </p:nvGrpSpPr>
        <p:grpSpPr>
          <a:xfrm>
            <a:off x="542595" y="1453594"/>
            <a:ext cx="8330825" cy="5243541"/>
            <a:chOff x="542595" y="1453594"/>
            <a:chExt cx="8330825" cy="5243541"/>
          </a:xfrm>
        </p:grpSpPr>
        <p:sp>
          <p:nvSpPr>
            <p:cNvPr id="3" name="Rectangle 2">
              <a:extLst>
                <a:ext uri="{FF2B5EF4-FFF2-40B4-BE49-F238E27FC236}">
                  <a16:creationId xmlns:a16="http://schemas.microsoft.com/office/drawing/2014/main" id="{0D116426-41A1-442E-9AA2-65EA4DEA8A79}"/>
                </a:ext>
              </a:extLst>
            </p:cNvPr>
            <p:cNvSpPr/>
            <p:nvPr/>
          </p:nvSpPr>
          <p:spPr>
            <a:xfrm>
              <a:off x="542595" y="5776476"/>
              <a:ext cx="1650960" cy="869589"/>
            </a:xfrm>
            <a:prstGeom prst="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100</a:t>
              </a:r>
            </a:p>
            <a:p>
              <a:pPr algn="ctr"/>
              <a:r>
                <a:rPr lang="en-US" sz="1836" b="1">
                  <a:latin typeface="Segoe UI" panose="020B0502040204020203" pitchFamily="34" charset="0"/>
                  <a:cs typeface="Segoe UI" panose="020B0502040204020203" pitchFamily="34" charset="0"/>
                </a:rPr>
                <a:t>Initial</a:t>
              </a:r>
            </a:p>
          </p:txBody>
        </p:sp>
        <p:sp>
          <p:nvSpPr>
            <p:cNvPr id="10" name="Rectangle 9">
              <a:extLst>
                <a:ext uri="{FF2B5EF4-FFF2-40B4-BE49-F238E27FC236}">
                  <a16:creationId xmlns:a16="http://schemas.microsoft.com/office/drawing/2014/main" id="{F6F8C227-DFB9-46AB-8958-D5C084C9D029}"/>
                </a:ext>
              </a:extLst>
            </p:cNvPr>
            <p:cNvSpPr/>
            <p:nvPr/>
          </p:nvSpPr>
          <p:spPr>
            <a:xfrm>
              <a:off x="1368075" y="4718318"/>
              <a:ext cx="1650960" cy="869589"/>
            </a:xfrm>
            <a:prstGeom prst="rect">
              <a:avLst/>
            </a:prstGeom>
            <a:solidFill>
              <a:srgbClr val="01A4EF"/>
            </a:solidFill>
            <a:ln>
              <a:solidFill>
                <a:srgbClr val="01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200</a:t>
              </a:r>
            </a:p>
            <a:p>
              <a:pPr algn="ctr"/>
              <a:r>
                <a:rPr lang="en-US" sz="1836" b="1">
                  <a:latin typeface="Segoe UI" panose="020B0502040204020203" pitchFamily="34" charset="0"/>
                  <a:cs typeface="Segoe UI" panose="020B0502040204020203" pitchFamily="34" charset="0"/>
                </a:rPr>
                <a:t>Managed</a:t>
              </a:r>
            </a:p>
          </p:txBody>
        </p:sp>
        <p:sp>
          <p:nvSpPr>
            <p:cNvPr id="11" name="Rectangle 10">
              <a:extLst>
                <a:ext uri="{FF2B5EF4-FFF2-40B4-BE49-F238E27FC236}">
                  <a16:creationId xmlns:a16="http://schemas.microsoft.com/office/drawing/2014/main" id="{B410B154-A01A-4B9F-BBD5-99B0E701C063}"/>
                </a:ext>
              </a:extLst>
            </p:cNvPr>
            <p:cNvSpPr/>
            <p:nvPr/>
          </p:nvSpPr>
          <p:spPr>
            <a:xfrm>
              <a:off x="2193554" y="3660160"/>
              <a:ext cx="1650960" cy="869589"/>
            </a:xfrm>
            <a:prstGeom prst="rect">
              <a:avLst/>
            </a:prstGeom>
            <a:solidFill>
              <a:srgbClr val="F25022"/>
            </a:solidFill>
            <a:ln>
              <a:solidFill>
                <a:srgbClr val="F25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300</a:t>
              </a:r>
            </a:p>
            <a:p>
              <a:pPr algn="ctr"/>
              <a:r>
                <a:rPr lang="en-US" sz="1836" b="1">
                  <a:latin typeface="Segoe UI" panose="020B0502040204020203" pitchFamily="34" charset="0"/>
                  <a:cs typeface="Segoe UI" panose="020B0502040204020203" pitchFamily="34" charset="0"/>
                </a:rPr>
                <a:t>Defined</a:t>
              </a:r>
            </a:p>
          </p:txBody>
        </p:sp>
        <p:sp>
          <p:nvSpPr>
            <p:cNvPr id="12" name="Rectangle 11">
              <a:extLst>
                <a:ext uri="{FF2B5EF4-FFF2-40B4-BE49-F238E27FC236}">
                  <a16:creationId xmlns:a16="http://schemas.microsoft.com/office/drawing/2014/main" id="{6832C396-E898-42E5-B548-312484FC5E38}"/>
                </a:ext>
              </a:extLst>
            </p:cNvPr>
            <p:cNvSpPr/>
            <p:nvPr/>
          </p:nvSpPr>
          <p:spPr>
            <a:xfrm>
              <a:off x="3019658" y="2508499"/>
              <a:ext cx="1799674" cy="963092"/>
            </a:xfrm>
            <a:prstGeom prst="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400</a:t>
              </a:r>
            </a:p>
            <a:p>
              <a:pPr algn="ctr"/>
              <a:r>
                <a:rPr lang="en-US" sz="1836" b="1">
                  <a:latin typeface="Segoe UI" panose="020B0502040204020203" pitchFamily="34" charset="0"/>
                  <a:cs typeface="Segoe UI" panose="020B0502040204020203" pitchFamily="34" charset="0"/>
                </a:rPr>
                <a:t>Quantitatively Managed</a:t>
              </a:r>
            </a:p>
          </p:txBody>
        </p:sp>
        <p:sp>
          <p:nvSpPr>
            <p:cNvPr id="13" name="Rectangle 12">
              <a:extLst>
                <a:ext uri="{FF2B5EF4-FFF2-40B4-BE49-F238E27FC236}">
                  <a16:creationId xmlns:a16="http://schemas.microsoft.com/office/drawing/2014/main" id="{01E78678-FA23-44EA-A9F6-59818424B39E}"/>
                </a:ext>
              </a:extLst>
            </p:cNvPr>
            <p:cNvSpPr/>
            <p:nvPr/>
          </p:nvSpPr>
          <p:spPr>
            <a:xfrm>
              <a:off x="3845139" y="1453594"/>
              <a:ext cx="1650960" cy="869589"/>
            </a:xfrm>
            <a:prstGeom prst="rect">
              <a:avLst/>
            </a:prstGeom>
            <a:solidFill>
              <a:srgbClr val="737373"/>
            </a:solidFill>
            <a:ln>
              <a:solidFill>
                <a:srgbClr val="737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Level 500</a:t>
              </a:r>
            </a:p>
            <a:p>
              <a:pPr algn="ctr"/>
              <a:r>
                <a:rPr lang="en-US" sz="1836" b="1">
                  <a:latin typeface="Segoe UI" panose="020B0502040204020203" pitchFamily="34" charset="0"/>
                  <a:cs typeface="Segoe UI" panose="020B0502040204020203" pitchFamily="34" charset="0"/>
                </a:rPr>
                <a:t>Optimizing</a:t>
              </a:r>
            </a:p>
          </p:txBody>
        </p:sp>
        <p:sp>
          <p:nvSpPr>
            <p:cNvPr id="6" name="TextBox 5">
              <a:extLst>
                <a:ext uri="{FF2B5EF4-FFF2-40B4-BE49-F238E27FC236}">
                  <a16:creationId xmlns:a16="http://schemas.microsoft.com/office/drawing/2014/main" id="{A33EA172-E52E-4D5B-9E12-B91A767F69B1}"/>
                </a:ext>
              </a:extLst>
            </p:cNvPr>
            <p:cNvSpPr txBox="1"/>
            <p:nvPr/>
          </p:nvSpPr>
          <p:spPr>
            <a:xfrm>
              <a:off x="2280724" y="5738552"/>
              <a:ext cx="3418700" cy="958583"/>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unpredictable, undocumented, poorly controlled and reactive</a:t>
              </a:r>
            </a:p>
          </p:txBody>
        </p:sp>
        <p:sp>
          <p:nvSpPr>
            <p:cNvPr id="14" name="TextBox 13">
              <a:extLst>
                <a:ext uri="{FF2B5EF4-FFF2-40B4-BE49-F238E27FC236}">
                  <a16:creationId xmlns:a16="http://schemas.microsoft.com/office/drawing/2014/main" id="{082373A1-18B7-49EC-AC9D-3348FBF788F7}"/>
                </a:ext>
              </a:extLst>
            </p:cNvPr>
            <p:cNvSpPr txBox="1"/>
            <p:nvPr/>
          </p:nvSpPr>
          <p:spPr>
            <a:xfrm>
              <a:off x="3106828" y="4818201"/>
              <a:ext cx="3235756"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documented for projects and often reactive</a:t>
              </a:r>
            </a:p>
          </p:txBody>
        </p:sp>
        <p:sp>
          <p:nvSpPr>
            <p:cNvPr id="15" name="TextBox 14">
              <a:extLst>
                <a:ext uri="{FF2B5EF4-FFF2-40B4-BE49-F238E27FC236}">
                  <a16:creationId xmlns:a16="http://schemas.microsoft.com/office/drawing/2014/main" id="{0476C33C-F7A7-4311-BEF1-CD04E94FDA2C}"/>
                </a:ext>
              </a:extLst>
            </p:cNvPr>
            <p:cNvSpPr txBox="1"/>
            <p:nvPr/>
          </p:nvSpPr>
          <p:spPr>
            <a:xfrm>
              <a:off x="3876656" y="3769081"/>
              <a:ext cx="3616139"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documented for the organization and is proactive</a:t>
              </a:r>
            </a:p>
          </p:txBody>
        </p:sp>
        <p:sp>
          <p:nvSpPr>
            <p:cNvPr id="16" name="TextBox 15">
              <a:extLst>
                <a:ext uri="{FF2B5EF4-FFF2-40B4-BE49-F238E27FC236}">
                  <a16:creationId xmlns:a16="http://schemas.microsoft.com/office/drawing/2014/main" id="{4D5ACBDB-53D6-4D8F-8D18-49C66FDE3E98}"/>
                </a:ext>
              </a:extLst>
            </p:cNvPr>
            <p:cNvSpPr txBox="1"/>
            <p:nvPr/>
          </p:nvSpPr>
          <p:spPr>
            <a:xfrm>
              <a:off x="4926654" y="2713252"/>
              <a:ext cx="3289727"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Processes are measured and controlled</a:t>
              </a:r>
            </a:p>
          </p:txBody>
        </p:sp>
        <p:sp>
          <p:nvSpPr>
            <p:cNvPr id="17" name="TextBox 16">
              <a:extLst>
                <a:ext uri="{FF2B5EF4-FFF2-40B4-BE49-F238E27FC236}">
                  <a16:creationId xmlns:a16="http://schemas.microsoft.com/office/drawing/2014/main" id="{4D1DF57A-C557-4BF9-8212-71698FF75A13}"/>
                </a:ext>
              </a:extLst>
            </p:cNvPr>
            <p:cNvSpPr txBox="1"/>
            <p:nvPr/>
          </p:nvSpPr>
          <p:spPr>
            <a:xfrm>
              <a:off x="5583693" y="1551257"/>
              <a:ext cx="3289727" cy="670445"/>
            </a:xfrm>
            <a:prstGeom prst="rect">
              <a:avLst/>
            </a:prstGeom>
            <a:noFill/>
          </p:spPr>
          <p:txBody>
            <a:bodyPr wrap="square" rtlCol="0">
              <a:spAutoFit/>
            </a:bodyPr>
            <a:lstStyle/>
            <a:p>
              <a:r>
                <a:rPr lang="en-US" sz="1836">
                  <a:latin typeface="Segoe UI" panose="020B0502040204020203" pitchFamily="34" charset="0"/>
                  <a:cs typeface="Segoe UI" panose="020B0502040204020203" pitchFamily="34" charset="0"/>
                </a:rPr>
                <a:t>Focus on process improvement</a:t>
              </a:r>
            </a:p>
          </p:txBody>
        </p:sp>
        <p:sp>
          <p:nvSpPr>
            <p:cNvPr id="7" name="Arrow: Bent-Up 6">
              <a:extLst>
                <a:ext uri="{FF2B5EF4-FFF2-40B4-BE49-F238E27FC236}">
                  <a16:creationId xmlns:a16="http://schemas.microsoft.com/office/drawing/2014/main" id="{6456042E-EA22-4168-BAFB-971AD731E724}"/>
                </a:ext>
              </a:extLst>
            </p:cNvPr>
            <p:cNvSpPr/>
            <p:nvPr/>
          </p:nvSpPr>
          <p:spPr>
            <a:xfrm rot="5400000" flipH="1">
              <a:off x="801335" y="5217932"/>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Arrow: Bent-Up 17">
              <a:extLst>
                <a:ext uri="{FF2B5EF4-FFF2-40B4-BE49-F238E27FC236}">
                  <a16:creationId xmlns:a16="http://schemas.microsoft.com/office/drawing/2014/main" id="{4D671293-6B1C-476C-A7BF-A7F03F8479F0}"/>
                </a:ext>
              </a:extLst>
            </p:cNvPr>
            <p:cNvSpPr/>
            <p:nvPr/>
          </p:nvSpPr>
          <p:spPr>
            <a:xfrm rot="5400000" flipH="1">
              <a:off x="1599288" y="4165770"/>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 name="Arrow: Bent-Up 18">
              <a:extLst>
                <a:ext uri="{FF2B5EF4-FFF2-40B4-BE49-F238E27FC236}">
                  <a16:creationId xmlns:a16="http://schemas.microsoft.com/office/drawing/2014/main" id="{77B06255-0F2C-43C6-ABE9-E471F7A44D21}"/>
                </a:ext>
              </a:extLst>
            </p:cNvPr>
            <p:cNvSpPr/>
            <p:nvPr/>
          </p:nvSpPr>
          <p:spPr>
            <a:xfrm rot="5400000" flipH="1">
              <a:off x="2433391" y="3106304"/>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Arrow: Bent-Up 19">
              <a:extLst>
                <a:ext uri="{FF2B5EF4-FFF2-40B4-BE49-F238E27FC236}">
                  <a16:creationId xmlns:a16="http://schemas.microsoft.com/office/drawing/2014/main" id="{9B787838-BE5D-4FE5-9288-CAB92DE3F98B}"/>
                </a:ext>
              </a:extLst>
            </p:cNvPr>
            <p:cNvSpPr/>
            <p:nvPr/>
          </p:nvSpPr>
          <p:spPr>
            <a:xfrm rot="5400000" flipH="1">
              <a:off x="3278600" y="1957897"/>
              <a:ext cx="548453" cy="409437"/>
            </a:xfrm>
            <a:prstGeom prst="bentUp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Tree>
    <p:extLst>
      <p:ext uri="{BB962C8B-B14F-4D97-AF65-F5344CB8AC3E}">
        <p14:creationId xmlns:p14="http://schemas.microsoft.com/office/powerpoint/2010/main" val="196225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Get involved in the</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1B11EE57-0049-4D4C-B10D-281566DBA3DB}"/>
              </a:ext>
            </a:extLst>
          </p:cNvPr>
          <p:cNvSpPr/>
          <p:nvPr/>
        </p:nvSpPr>
        <p:spPr>
          <a:xfrm>
            <a:off x="585795" y="4428261"/>
            <a:ext cx="4908722" cy="461665"/>
          </a:xfrm>
          <a:prstGeom prst="rect">
            <a:avLst/>
          </a:prstGeom>
        </p:spPr>
        <p:txBody>
          <a:bodyPr wrap="square">
            <a:spAutoFit/>
          </a:bodyPr>
          <a:lstStyle/>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https://aka.ms/sharing-is-caring</a:t>
            </a:r>
          </a:p>
        </p:txBody>
      </p:sp>
    </p:spTree>
    <p:extLst>
      <p:ext uri="{BB962C8B-B14F-4D97-AF65-F5344CB8AC3E}">
        <p14:creationId xmlns:p14="http://schemas.microsoft.com/office/powerpoint/2010/main" val="11003272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5" name="Group 4">
            <a:extLst>
              <a:ext uri="{FF2B5EF4-FFF2-40B4-BE49-F238E27FC236}">
                <a16:creationId xmlns:a16="http://schemas.microsoft.com/office/drawing/2014/main" id="{BC8DBA26-E6E8-4D04-8F58-5D230FBC9271}"/>
              </a:ext>
            </a:extLst>
          </p:cNvPr>
          <p:cNvGrpSpPr/>
          <p:nvPr/>
        </p:nvGrpSpPr>
        <p:grpSpPr>
          <a:xfrm>
            <a:off x="545925" y="2674681"/>
            <a:ext cx="10747386" cy="2232953"/>
            <a:chOff x="789327" y="2687837"/>
            <a:chExt cx="10747386" cy="2232953"/>
          </a:xfrm>
        </p:grpSpPr>
        <p:sp>
          <p:nvSpPr>
            <p:cNvPr id="20" name="Freeform 132"/>
            <p:cNvSpPr>
              <a:spLocks noChangeAspect="1" noEditPoints="1"/>
            </p:cNvSpPr>
            <p:nvPr/>
          </p:nvSpPr>
          <p:spPr bwMode="auto">
            <a:xfrm>
              <a:off x="9536146" y="449851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789327" y="2687839"/>
              <a:ext cx="2503008" cy="1642280"/>
              <a:chOff x="786552" y="2702791"/>
              <a:chExt cx="2503008" cy="1341093"/>
            </a:xfrm>
          </p:grpSpPr>
          <p:sp>
            <p:nvSpPr>
              <p:cNvPr id="2" name="Rectangle 1"/>
              <p:cNvSpPr/>
              <p:nvPr/>
            </p:nvSpPr>
            <p:spPr bwMode="auto">
              <a:xfrm>
                <a:off x="952107" y="2702791"/>
                <a:ext cx="2337453" cy="134109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Present case study </a:t>
                </a:r>
                <a:br>
                  <a:rPr lang="en-US" sz="2400">
                    <a:gradFill>
                      <a:gsLst>
                        <a:gs pos="0">
                          <a:srgbClr val="FFFFFF"/>
                        </a:gs>
                        <a:gs pos="100000">
                          <a:srgbClr val="FFFFFF"/>
                        </a:gs>
                      </a:gsLst>
                      <a:lin ang="5400000" scaled="0"/>
                    </a:gradFill>
                  </a:rPr>
                </a:br>
                <a:r>
                  <a:rPr lang="en-US" sz="1100">
                    <a:gradFill>
                      <a:gsLst>
                        <a:gs pos="0">
                          <a:srgbClr val="FFFFFF"/>
                        </a:gs>
                        <a:gs pos="100000">
                          <a:srgbClr val="FFFFFF"/>
                        </a:gs>
                      </a:gsLst>
                      <a:lin ang="5400000" scaled="0"/>
                    </a:gradFill>
                  </a:rPr>
                  <a:t>(at MMM4M365 Practitioners or other speaking opportunities)</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3410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3573875" y="2687839"/>
              <a:ext cx="2500233" cy="1642280"/>
              <a:chOff x="3571100" y="2702791"/>
              <a:chExt cx="2500233" cy="1341093"/>
            </a:xfrm>
          </p:grpSpPr>
          <p:sp>
            <p:nvSpPr>
              <p:cNvPr id="19" name="Rectangle 18"/>
              <p:cNvSpPr/>
              <p:nvPr/>
            </p:nvSpPr>
            <p:spPr bwMode="auto">
              <a:xfrm>
                <a:off x="3736655" y="2702791"/>
                <a:ext cx="2334678" cy="134109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341093"/>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355648" y="2687837"/>
              <a:ext cx="2507755" cy="1642281"/>
              <a:chOff x="6352873" y="2702790"/>
              <a:chExt cx="2507755" cy="1341094"/>
            </a:xfrm>
          </p:grpSpPr>
          <p:sp>
            <p:nvSpPr>
              <p:cNvPr id="17" name="Rectangle 16"/>
              <p:cNvSpPr/>
              <p:nvPr/>
            </p:nvSpPr>
            <p:spPr bwMode="auto">
              <a:xfrm>
                <a:off x="6518428" y="2702790"/>
                <a:ext cx="2342200" cy="134109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 insights, tools, and artifacts</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341093"/>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15" name="Group 14">
              <a:extLst>
                <a:ext uri="{FF2B5EF4-FFF2-40B4-BE49-F238E27FC236}">
                  <a16:creationId xmlns:a16="http://schemas.microsoft.com/office/drawing/2014/main" id="{3054EFC5-DD64-4E16-A12A-5B3BED28B5C0}"/>
                </a:ext>
              </a:extLst>
            </p:cNvPr>
            <p:cNvGrpSpPr/>
            <p:nvPr/>
          </p:nvGrpSpPr>
          <p:grpSpPr>
            <a:xfrm>
              <a:off x="9028958" y="2687839"/>
              <a:ext cx="2507755" cy="1642280"/>
              <a:chOff x="6352873" y="2702791"/>
              <a:chExt cx="2507755" cy="1341093"/>
            </a:xfrm>
          </p:grpSpPr>
          <p:sp>
            <p:nvSpPr>
              <p:cNvPr id="16" name="Rectangle 15">
                <a:extLst>
                  <a:ext uri="{FF2B5EF4-FFF2-40B4-BE49-F238E27FC236}">
                    <a16:creationId xmlns:a16="http://schemas.microsoft.com/office/drawing/2014/main" id="{93ECE68D-F4E7-4801-AC31-2869A3DE75D8}"/>
                  </a:ext>
                </a:extLst>
              </p:cNvPr>
              <p:cNvSpPr/>
              <p:nvPr/>
            </p:nvSpPr>
            <p:spPr bwMode="auto">
              <a:xfrm>
                <a:off x="6518428" y="2702791"/>
                <a:ext cx="2342200" cy="1341093"/>
              </a:xfrm>
              <a:prstGeom prst="rect">
                <a:avLst/>
              </a:prstGeom>
              <a:solidFill>
                <a:srgbClr val="E3008C"/>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Socialize </a:t>
                </a:r>
              </a:p>
              <a:p>
                <a:pPr algn="ctr" defTabSz="932472" fontAlgn="base">
                  <a:spcBef>
                    <a:spcPct val="0"/>
                  </a:spcBef>
                  <a:spcAft>
                    <a:spcPct val="0"/>
                  </a:spcAft>
                </a:pPr>
                <a:r>
                  <a:rPr lang="en-US" sz="2400">
                    <a:gradFill>
                      <a:gsLst>
                        <a:gs pos="0">
                          <a:srgbClr val="FFFFFF"/>
                        </a:gs>
                        <a:gs pos="100000">
                          <a:srgbClr val="FFFFFF"/>
                        </a:gs>
                      </a:gsLst>
                      <a:lin ang="5400000" scaled="0"/>
                    </a:gradFill>
                  </a:rPr>
                  <a:t>content</a:t>
                </a:r>
              </a:p>
            </p:txBody>
          </p:sp>
          <p:sp>
            <p:nvSpPr>
              <p:cNvPr id="18" name="Rectangle 17">
                <a:extLst>
                  <a:ext uri="{FF2B5EF4-FFF2-40B4-BE49-F238E27FC236}">
                    <a16:creationId xmlns:a16="http://schemas.microsoft.com/office/drawing/2014/main" id="{FBA26234-942F-4751-8860-F2BB359B1B20}"/>
                  </a:ext>
                </a:extLst>
              </p:cNvPr>
              <p:cNvSpPr/>
              <p:nvPr/>
            </p:nvSpPr>
            <p:spPr bwMode="auto">
              <a:xfrm>
                <a:off x="6352873" y="2702791"/>
                <a:ext cx="165555" cy="1341093"/>
              </a:xfrm>
              <a:prstGeom prst="rect">
                <a:avLst/>
              </a:prstGeom>
              <a:solidFill>
                <a:srgbClr val="B4009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1265440" y="286605"/>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46315" y="1120582"/>
            <a:ext cx="6322172"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400">
                <a:gradFill>
                  <a:gsLst>
                    <a:gs pos="2917">
                      <a:schemeClr val="tx1"/>
                    </a:gs>
                    <a:gs pos="30000">
                      <a:schemeClr val="tx1"/>
                    </a:gs>
                  </a:gsLst>
                  <a:lin ang="5400000" scaled="0"/>
                </a:gradFill>
                <a:latin typeface="Segoe UI Semibold"/>
                <a:cs typeface="Segoe UI Semibold"/>
              </a:rPr>
              <a:t>Want to get started on the </a:t>
            </a:r>
            <a:br>
              <a:rPr lang="en-US" sz="2400">
                <a:latin typeface="Segoe UI Semibold" panose="020B0702040204020203" pitchFamily="34" charset="0"/>
                <a:cs typeface="Segoe UI Semibold" panose="020B0702040204020203" pitchFamily="34" charset="0"/>
              </a:rPr>
            </a:br>
            <a:r>
              <a:rPr lang="en-US" sz="2400">
                <a:gradFill>
                  <a:gsLst>
                    <a:gs pos="2917">
                      <a:schemeClr val="tx1"/>
                    </a:gs>
                    <a:gs pos="30000">
                      <a:schemeClr val="tx1"/>
                    </a:gs>
                  </a:gsLst>
                  <a:lin ang="5400000" scaled="0"/>
                </a:gradFill>
                <a:latin typeface="Segoe UI Semibold"/>
                <a:cs typeface="Segoe UI Semibold"/>
              </a:rPr>
              <a:t>open-source and community work? </a:t>
            </a:r>
            <a:endParaRPr lang="en-US" sz="24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DBE627C4-AD2C-4C6E-B809-BC8C9F3F0864}"/>
              </a:ext>
            </a:extLst>
          </p:cNvPr>
          <p:cNvSpPr/>
          <p:nvPr/>
        </p:nvSpPr>
        <p:spPr>
          <a:xfrm>
            <a:off x="522" y="2246027"/>
            <a:ext cx="5428498" cy="923330"/>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b="1">
                <a:solidFill>
                  <a:srgbClr val="1973B9"/>
                </a:solidFill>
                <a:latin typeface="Open Sans"/>
                <a:ea typeface="+mn-lt"/>
                <a:cs typeface="+mn-lt"/>
              </a:rPr>
              <a:t>First-Time Contributor Sessions</a:t>
            </a:r>
          </a:p>
          <a:p>
            <a:pPr algn="ctr"/>
            <a:r>
              <a:rPr lang="en-US" b="1">
                <a:latin typeface="Open Sans"/>
                <a:ea typeface="+mn-lt"/>
                <a:cs typeface="+mn-lt"/>
              </a:rPr>
              <a:t>Tuesday, April 27th 2pm PST</a:t>
            </a:r>
            <a:br>
              <a:rPr lang="en-US" b="1">
                <a:latin typeface="Open Sans"/>
                <a:ea typeface="+mn-lt"/>
                <a:cs typeface="+mn-lt"/>
              </a:rPr>
            </a:br>
            <a:endParaRPr lang="en-US">
              <a:cs typeface="Segoe UI"/>
            </a:endParaRPr>
          </a:p>
        </p:txBody>
      </p:sp>
      <p:sp>
        <p:nvSpPr>
          <p:cNvPr id="17" name="Rectangle 16">
            <a:extLst>
              <a:ext uri="{FF2B5EF4-FFF2-40B4-BE49-F238E27FC236}">
                <a16:creationId xmlns:a16="http://schemas.microsoft.com/office/drawing/2014/main" id="{BEA14AEF-35D6-49BC-9DDA-09C17C45EC3D}"/>
              </a:ext>
            </a:extLst>
          </p:cNvPr>
          <p:cNvSpPr/>
          <p:nvPr/>
        </p:nvSpPr>
        <p:spPr>
          <a:xfrm>
            <a:off x="26685" y="3072719"/>
            <a:ext cx="5402335" cy="2585323"/>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b="1">
                <a:solidFill>
                  <a:srgbClr val="1973B9"/>
                </a:solidFill>
                <a:latin typeface="Open Sans"/>
                <a:ea typeface="+mn-lt"/>
                <a:cs typeface="+mn-lt"/>
              </a:rPr>
              <a:t>Community Docs Sessions</a:t>
            </a:r>
          </a:p>
          <a:p>
            <a:pPr algn="ctr"/>
            <a:r>
              <a:rPr lang="en-US" b="1">
                <a:latin typeface="Open Sans"/>
                <a:ea typeface="+mn-lt"/>
                <a:cs typeface="+mn-lt"/>
              </a:rPr>
              <a:t>Thursday, April 22nd 9am PST</a:t>
            </a:r>
          </a:p>
          <a:p>
            <a:pPr algn="ctr"/>
            <a:endParaRPr lang="en-US" b="1">
              <a:solidFill>
                <a:srgbClr val="1973B9"/>
              </a:solidFill>
              <a:latin typeface="Open Sans"/>
              <a:ea typeface="+mn-lt"/>
              <a:cs typeface="+mn-lt"/>
            </a:endParaRPr>
          </a:p>
          <a:p>
            <a:pPr algn="ctr"/>
            <a:r>
              <a:rPr lang="en-US">
                <a:latin typeface="Open Sans"/>
                <a:cs typeface="Segoe UI"/>
              </a:rPr>
              <a:t>NEW SESSIONS:</a:t>
            </a:r>
            <a:br>
              <a:rPr lang="en-US">
                <a:latin typeface="Open Sans"/>
                <a:cs typeface="Segoe UI"/>
              </a:rPr>
            </a:br>
            <a:r>
              <a:rPr lang="en-US" b="1">
                <a:solidFill>
                  <a:srgbClr val="1973B9"/>
                </a:solidFill>
                <a:latin typeface="Open Sans"/>
                <a:cs typeface="Segoe UI"/>
              </a:rPr>
              <a:t>First Time Presenters</a:t>
            </a:r>
            <a:br>
              <a:rPr lang="en-US" b="1">
                <a:latin typeface="Open Sans"/>
                <a:cs typeface="Segoe UI"/>
              </a:rPr>
            </a:br>
            <a:r>
              <a:rPr lang="en-US" b="1">
                <a:latin typeface="Open Sans"/>
                <a:cs typeface="Segoe UI"/>
              </a:rPr>
              <a:t>Wednesday, April 21st 2pm PST</a:t>
            </a:r>
          </a:p>
          <a:p>
            <a:pPr algn="ctr"/>
            <a:endParaRPr lang="en-US" b="1">
              <a:solidFill>
                <a:srgbClr val="1973B9"/>
              </a:solidFill>
              <a:latin typeface="Open Sans"/>
              <a:cs typeface="Segoe UI"/>
            </a:endParaRPr>
          </a:p>
          <a:p>
            <a:pPr algn="ctr"/>
            <a:r>
              <a:rPr lang="en-US" b="1">
                <a:solidFill>
                  <a:srgbClr val="1973B9"/>
                </a:solidFill>
                <a:latin typeface="Open Sans"/>
                <a:cs typeface="Segoe UI"/>
              </a:rPr>
              <a:t>More than Code with </a:t>
            </a:r>
            <a:r>
              <a:rPr lang="en-US" b="1" err="1">
                <a:solidFill>
                  <a:srgbClr val="1973B9"/>
                </a:solidFill>
                <a:latin typeface="Open Sans"/>
                <a:cs typeface="Segoe UI"/>
              </a:rPr>
              <a:t>VSCode</a:t>
            </a:r>
            <a:br>
              <a:rPr lang="en-US" b="1">
                <a:latin typeface="Open Sans"/>
                <a:cs typeface="Segoe UI"/>
              </a:rPr>
            </a:br>
            <a:r>
              <a:rPr lang="en-US" b="1">
                <a:latin typeface="Open Sans"/>
                <a:cs typeface="Segoe UI"/>
              </a:rPr>
              <a:t>Wednesday, April 28th 2pm PST</a:t>
            </a:r>
          </a:p>
        </p:txBody>
      </p:sp>
      <p:pic>
        <p:nvPicPr>
          <p:cNvPr id="3" name="Picture 4" descr="A screenshot of a cell phone&#10;&#10;Description automatically generated">
            <a:extLst>
              <a:ext uri="{FF2B5EF4-FFF2-40B4-BE49-F238E27FC236}">
                <a16:creationId xmlns:a16="http://schemas.microsoft.com/office/drawing/2014/main" id="{A0FCF2A0-58CF-4F5D-96F9-E0690B824ECE}"/>
              </a:ext>
            </a:extLst>
          </p:cNvPr>
          <p:cNvPicPr>
            <a:picLocks noChangeAspect="1"/>
          </p:cNvPicPr>
          <p:nvPr/>
        </p:nvPicPr>
        <p:blipFill rotWithShape="1">
          <a:blip r:embed="rId5"/>
          <a:srcRect r="-127" b="6910"/>
          <a:stretch/>
        </p:blipFill>
        <p:spPr>
          <a:xfrm>
            <a:off x="5837246" y="1028054"/>
            <a:ext cx="6877033" cy="4230208"/>
          </a:xfrm>
          <a:prstGeom prst="rect">
            <a:avLst/>
          </a:prstGeom>
        </p:spPr>
      </p:pic>
      <p:sp>
        <p:nvSpPr>
          <p:cNvPr id="5" name="Rectangle 4">
            <a:extLst>
              <a:ext uri="{FF2B5EF4-FFF2-40B4-BE49-F238E27FC236}">
                <a16:creationId xmlns:a16="http://schemas.microsoft.com/office/drawing/2014/main" id="{8A35FA4C-149D-4071-846C-625165CEE7A5}"/>
              </a:ext>
            </a:extLst>
          </p:cNvPr>
          <p:cNvSpPr/>
          <p:nvPr/>
        </p:nvSpPr>
        <p:spPr bwMode="auto">
          <a:xfrm>
            <a:off x="6757033" y="2010620"/>
            <a:ext cx="5100552" cy="31854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a:lnSpc>
                <a:spcPct val="107000"/>
              </a:lnSpc>
              <a:spcBef>
                <a:spcPts val="0"/>
              </a:spcBef>
              <a:spcAft>
                <a:spcPts val="800"/>
              </a:spcAft>
            </a:pPr>
            <a:endParaRPr lang="en-US" sz="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29FF830E-6DCF-4713-AC5F-D87A49E70DAB}"/>
              </a:ext>
            </a:extLst>
          </p:cNvPr>
          <p:cNvSpPr/>
          <p:nvPr/>
        </p:nvSpPr>
        <p:spPr>
          <a:xfrm>
            <a:off x="5868793" y="2034161"/>
            <a:ext cx="6877032" cy="95410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800" b="1">
                <a:ea typeface="+mn-lt"/>
                <a:cs typeface="+mn-lt"/>
              </a:rPr>
              <a:t> Thank you, March attendees </a:t>
            </a:r>
            <a:endParaRPr lang="en-US" sz="2800">
              <a:cs typeface="Segoe UI"/>
            </a:endParaRPr>
          </a:p>
          <a:p>
            <a:pPr algn="ctr"/>
            <a:endParaRPr lang="en-US" sz="2800">
              <a:solidFill>
                <a:schemeClr val="tx2">
                  <a:lumMod val="90000"/>
                  <a:lumOff val="10000"/>
                </a:schemeClr>
              </a:solidFill>
              <a:latin typeface="Open Sans"/>
              <a:cs typeface="Segoe UI"/>
            </a:endParaRPr>
          </a:p>
        </p:txBody>
      </p:sp>
      <p:sp>
        <p:nvSpPr>
          <p:cNvPr id="7" name="Heart 6">
            <a:extLst>
              <a:ext uri="{FF2B5EF4-FFF2-40B4-BE49-F238E27FC236}">
                <a16:creationId xmlns:a16="http://schemas.microsoft.com/office/drawing/2014/main" id="{D154FECF-AAC4-477D-B69F-C1D353334A98}"/>
              </a:ext>
            </a:extLst>
          </p:cNvPr>
          <p:cNvSpPr/>
          <p:nvPr/>
        </p:nvSpPr>
        <p:spPr bwMode="auto">
          <a:xfrm>
            <a:off x="6249061"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art 19">
            <a:extLst>
              <a:ext uri="{FF2B5EF4-FFF2-40B4-BE49-F238E27FC236}">
                <a16:creationId xmlns:a16="http://schemas.microsoft.com/office/drawing/2014/main" id="{C7C43A7F-E6B3-4D1D-AB06-5DDBF82F37FA}"/>
              </a:ext>
            </a:extLst>
          </p:cNvPr>
          <p:cNvSpPr/>
          <p:nvPr/>
        </p:nvSpPr>
        <p:spPr bwMode="auto">
          <a:xfrm>
            <a:off x="12061095"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44EF8DFC-4E24-43D9-AB21-D1B2F579166B}"/>
              </a:ext>
            </a:extLst>
          </p:cNvPr>
          <p:cNvSpPr txBox="1"/>
          <p:nvPr/>
        </p:nvSpPr>
        <p:spPr>
          <a:xfrm>
            <a:off x="6725487" y="2570966"/>
            <a:ext cx="2510315" cy="2308324"/>
          </a:xfrm>
          <a:prstGeom prst="rect">
            <a:avLst/>
          </a:prstGeom>
          <a:noFill/>
        </p:spPr>
        <p:txBody>
          <a:bodyPr wrap="square" lIns="91440" tIns="45720" rIns="91440" bIns="45720" anchor="t">
            <a:spAutoFit/>
          </a:bodyPr>
          <a:lstStyle/>
          <a:p>
            <a:pPr algn="ctr"/>
            <a:r>
              <a:rPr lang="en-US" sz="1200"/>
              <a:t>Alexander </a:t>
            </a:r>
            <a:r>
              <a:rPr lang="en-US" sz="1200" err="1"/>
              <a:t>Ernon</a:t>
            </a:r>
            <a:endParaRPr lang="en-US" sz="1200"/>
          </a:p>
          <a:p>
            <a:pPr algn="ctr"/>
            <a:r>
              <a:rPr lang="en-US" sz="1200"/>
              <a:t>Andrew Burns</a:t>
            </a:r>
          </a:p>
          <a:p>
            <a:pPr algn="ctr"/>
            <a:r>
              <a:rPr lang="en-US" sz="1200"/>
              <a:t>April Dunnam</a:t>
            </a:r>
          </a:p>
          <a:p>
            <a:pPr algn="ctr"/>
            <a:r>
              <a:rPr lang="en-US" sz="1200"/>
              <a:t>Chris Massey</a:t>
            </a:r>
          </a:p>
          <a:p>
            <a:pPr algn="ctr"/>
            <a:r>
              <a:rPr lang="en-US" sz="1200"/>
              <a:t>Christine Green</a:t>
            </a:r>
          </a:p>
          <a:p>
            <a:pPr algn="ctr"/>
            <a:r>
              <a:rPr lang="en-US" sz="1200"/>
              <a:t>Daniel Westerdale</a:t>
            </a:r>
          </a:p>
          <a:p>
            <a:pPr algn="ctr"/>
            <a:r>
              <a:rPr lang="en-US" sz="1200"/>
              <a:t>Divya Akula</a:t>
            </a:r>
          </a:p>
          <a:p>
            <a:pPr algn="ctr"/>
            <a:r>
              <a:rPr lang="en-US" sz="1200"/>
              <a:t>Eloisa Marquez-Gonzalez</a:t>
            </a:r>
          </a:p>
          <a:p>
            <a:pPr algn="ctr"/>
            <a:r>
              <a:rPr lang="en-US" sz="1200"/>
              <a:t>Harold Wolfinger</a:t>
            </a:r>
          </a:p>
          <a:p>
            <a:pPr algn="ctr"/>
            <a:r>
              <a:rPr lang="en-US" sz="1200"/>
              <a:t>Hugo Bernier</a:t>
            </a:r>
          </a:p>
          <a:p>
            <a:pPr algn="ctr"/>
            <a:r>
              <a:rPr lang="en-US" sz="1200"/>
              <a:t>Jason McMillan</a:t>
            </a:r>
          </a:p>
          <a:p>
            <a:pPr algn="ctr"/>
            <a:r>
              <a:rPr lang="en-US" sz="1200"/>
              <a:t>Jon Flannagan</a:t>
            </a:r>
            <a:endParaRPr lang="en-US" sz="1200">
              <a:cs typeface="Segoe UI"/>
            </a:endParaRPr>
          </a:p>
        </p:txBody>
      </p:sp>
      <p:sp>
        <p:nvSpPr>
          <p:cNvPr id="19" name="TextBox 18">
            <a:extLst>
              <a:ext uri="{FF2B5EF4-FFF2-40B4-BE49-F238E27FC236}">
                <a16:creationId xmlns:a16="http://schemas.microsoft.com/office/drawing/2014/main" id="{7C17CC12-E52A-4639-A3CE-93E303E2BCDD}"/>
              </a:ext>
            </a:extLst>
          </p:cNvPr>
          <p:cNvSpPr txBox="1"/>
          <p:nvPr/>
        </p:nvSpPr>
        <p:spPr>
          <a:xfrm>
            <a:off x="9644028" y="2577618"/>
            <a:ext cx="1686948" cy="2308324"/>
          </a:xfrm>
          <a:prstGeom prst="rect">
            <a:avLst/>
          </a:prstGeom>
          <a:noFill/>
        </p:spPr>
        <p:txBody>
          <a:bodyPr wrap="square" lIns="91440" tIns="45720" rIns="91440" bIns="45720" anchor="t">
            <a:spAutoFit/>
          </a:bodyPr>
          <a:lstStyle/>
          <a:p>
            <a:pPr algn="ctr"/>
            <a:r>
              <a:rPr lang="en-US" sz="1200">
                <a:ea typeface="+mn-lt"/>
                <a:cs typeface="+mn-lt"/>
              </a:rPr>
              <a:t>Kerry Lambert</a:t>
            </a:r>
            <a:endParaRPr lang="en-US"/>
          </a:p>
          <a:p>
            <a:pPr algn="ctr"/>
            <a:r>
              <a:rPr lang="en-US" sz="1200"/>
              <a:t>Kunal Patil</a:t>
            </a:r>
            <a:endParaRPr lang="en-US"/>
          </a:p>
          <a:p>
            <a:pPr algn="ctr"/>
            <a:r>
              <a:rPr lang="en-US" sz="1200" err="1"/>
              <a:t>Nanddeep</a:t>
            </a:r>
            <a:r>
              <a:rPr lang="en-US" sz="1200"/>
              <a:t> Nachan</a:t>
            </a:r>
          </a:p>
          <a:p>
            <a:pPr algn="ctr"/>
            <a:r>
              <a:rPr lang="en-US" sz="1200"/>
              <a:t>Nizar </a:t>
            </a:r>
            <a:r>
              <a:rPr lang="en-US" sz="1200" err="1"/>
              <a:t>Grindi</a:t>
            </a:r>
            <a:endParaRPr lang="en-US" sz="1200"/>
          </a:p>
          <a:p>
            <a:pPr algn="ctr"/>
            <a:r>
              <a:rPr lang="en-US" sz="1200"/>
              <a:t>Patrick Tucker</a:t>
            </a:r>
          </a:p>
          <a:p>
            <a:pPr algn="ctr"/>
            <a:r>
              <a:rPr lang="en-US" sz="1200"/>
              <a:t>Pete Bostrom</a:t>
            </a:r>
          </a:p>
          <a:p>
            <a:pPr algn="ctr"/>
            <a:r>
              <a:rPr lang="en-US" sz="1200"/>
              <a:t>Phil </a:t>
            </a:r>
            <a:r>
              <a:rPr lang="en-US" sz="1200" err="1"/>
              <a:t>Broadbery</a:t>
            </a:r>
            <a:endParaRPr lang="en-US" sz="1200"/>
          </a:p>
          <a:p>
            <a:pPr algn="ctr"/>
            <a:r>
              <a:rPr lang="en-US" sz="1200"/>
              <a:t>Rob Bell</a:t>
            </a:r>
          </a:p>
          <a:p>
            <a:pPr algn="ctr"/>
            <a:r>
              <a:rPr lang="en-US" sz="1200"/>
              <a:t>Ron Jones</a:t>
            </a:r>
          </a:p>
          <a:p>
            <a:pPr algn="ctr"/>
            <a:r>
              <a:rPr lang="en-US" sz="1200" err="1"/>
              <a:t>Seb</a:t>
            </a:r>
            <a:r>
              <a:rPr lang="en-US" sz="1200"/>
              <a:t> Matthews</a:t>
            </a:r>
            <a:endParaRPr lang="en-US" sz="1200">
              <a:cs typeface="Segoe UI"/>
            </a:endParaRPr>
          </a:p>
          <a:p>
            <a:pPr algn="ctr"/>
            <a:r>
              <a:rPr lang="en-US" sz="1200"/>
              <a:t>Ted Meyer</a:t>
            </a:r>
          </a:p>
          <a:p>
            <a:pPr algn="ctr"/>
            <a:r>
              <a:rPr lang="en-US" sz="1200"/>
              <a:t>Vincent Georges</a:t>
            </a:r>
          </a:p>
        </p:txBody>
      </p:sp>
    </p:spTree>
    <p:extLst>
      <p:ext uri="{BB962C8B-B14F-4D97-AF65-F5344CB8AC3E}">
        <p14:creationId xmlns:p14="http://schemas.microsoft.com/office/powerpoint/2010/main" val="5999184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506909" y="308622"/>
            <a:ext cx="10073797" cy="616792"/>
          </a:xfrm>
        </p:spPr>
        <p:txBody>
          <a:bodyPr>
            <a:noAutofit/>
          </a:bodyPr>
          <a:lstStyle/>
          <a:p>
            <a:r>
              <a:rPr lang="en-US" sz="3264">
                <a:solidFill>
                  <a:schemeClr val="tx1"/>
                </a:solidFill>
                <a:ea typeface="+mj-lt"/>
                <a:cs typeface="+mj-lt"/>
              </a:rPr>
              <a:t>Practitioners of MM4M365</a:t>
            </a:r>
          </a:p>
        </p:txBody>
      </p:sp>
      <p:sp>
        <p:nvSpPr>
          <p:cNvPr id="2" name="Content Placeholder 1">
            <a:extLst>
              <a:ext uri="{FF2B5EF4-FFF2-40B4-BE49-F238E27FC236}">
                <a16:creationId xmlns:a16="http://schemas.microsoft.com/office/drawing/2014/main" id="{CD4FE767-DB01-4315-ABAF-CA8360AB9C77}"/>
              </a:ext>
            </a:extLst>
          </p:cNvPr>
          <p:cNvSpPr>
            <a:spLocks noGrp="1"/>
          </p:cNvSpPr>
          <p:nvPr>
            <p:ph idx="1"/>
          </p:nvPr>
        </p:nvSpPr>
        <p:spPr>
          <a:xfrm>
            <a:off x="290737" y="1342168"/>
            <a:ext cx="10724938" cy="5475366"/>
          </a:xfrm>
        </p:spPr>
        <p:txBody>
          <a:bodyPr vert="horz" wrap="square" lIns="93260" tIns="46630" rIns="93260" bIns="46630" rtlCol="0" anchor="t">
            <a:normAutofit/>
          </a:bodyPr>
          <a:lstStyle/>
          <a:p>
            <a:pPr>
              <a:lnSpc>
                <a:spcPct val="150000"/>
              </a:lnSpc>
            </a:pPr>
            <a:r>
              <a:rPr lang="en-US" sz="2448">
                <a:latin typeface="Segoe UI Light" panose="020B0502040204020203" pitchFamily="34" charset="0"/>
                <a:ea typeface="+mn-lt"/>
                <a:cs typeface="Segoe UI Light" panose="020B0502040204020203" pitchFamily="34" charset="0"/>
              </a:rPr>
              <a:t>Safe space to hone your pitch, test your thoughts, or decide how to promote your use of the Maturity Model</a:t>
            </a:r>
          </a:p>
          <a:p>
            <a:pPr>
              <a:lnSpc>
                <a:spcPct val="150000"/>
              </a:lnSpc>
            </a:pPr>
            <a:r>
              <a:rPr lang="en-US" sz="2448">
                <a:latin typeface="Segoe UI Light" panose="020B0502040204020203" pitchFamily="34" charset="0"/>
                <a:ea typeface="+mn-lt"/>
                <a:cs typeface="Segoe UI Light" panose="020B0502040204020203" pitchFamily="34" charset="0"/>
              </a:rPr>
              <a:t>Discussion-based monthly meeting</a:t>
            </a:r>
          </a:p>
          <a:p>
            <a:pPr lvl="1">
              <a:lnSpc>
                <a:spcPct val="150000"/>
              </a:lnSpc>
            </a:pPr>
            <a:r>
              <a:rPr lang="en-US" sz="1700">
                <a:latin typeface="Segoe UI Light" panose="020B0502040204020203" pitchFamily="34" charset="0"/>
                <a:ea typeface="+mn-lt"/>
                <a:cs typeface="Segoe UI Light" panose="020B0502040204020203" pitchFamily="34" charset="0"/>
              </a:rPr>
              <a:t>Highlights of new assets</a:t>
            </a:r>
          </a:p>
          <a:p>
            <a:pPr lvl="1">
              <a:lnSpc>
                <a:spcPct val="150000"/>
              </a:lnSpc>
            </a:pPr>
            <a:r>
              <a:rPr lang="en-US" sz="1700">
                <a:latin typeface="Segoe UI Light" panose="020B0502040204020203" pitchFamily="34" charset="0"/>
                <a:ea typeface="+mn-lt"/>
                <a:cs typeface="Segoe UI Light" panose="020B0502040204020203" pitchFamily="34" charset="0"/>
              </a:rPr>
              <a:t>Understanding the competencies</a:t>
            </a:r>
          </a:p>
          <a:p>
            <a:pPr lvl="1">
              <a:lnSpc>
                <a:spcPct val="150000"/>
              </a:lnSpc>
            </a:pPr>
            <a:r>
              <a:rPr lang="en-US" sz="1700">
                <a:latin typeface="Segoe UI Light" panose="020B0502040204020203" pitchFamily="34" charset="0"/>
                <a:ea typeface="+mn-lt"/>
                <a:cs typeface="Segoe UI Light" panose="020B0502040204020203" pitchFamily="34" charset="0"/>
              </a:rPr>
              <a:t>Mapping technology to maturity levels and competencies</a:t>
            </a:r>
          </a:p>
          <a:p>
            <a:pPr lvl="1">
              <a:lnSpc>
                <a:spcPct val="150000"/>
              </a:lnSpc>
            </a:pPr>
            <a:r>
              <a:rPr lang="en-US" sz="1700">
                <a:latin typeface="Segoe UI Light" panose="020B0502040204020203" pitchFamily="34" charset="0"/>
                <a:ea typeface="+mn-lt"/>
                <a:cs typeface="Segoe UI Light" panose="020B0502040204020203" pitchFamily="34" charset="0"/>
              </a:rPr>
              <a:t>Running a workshop</a:t>
            </a:r>
          </a:p>
          <a:p>
            <a:pPr lvl="1">
              <a:lnSpc>
                <a:spcPct val="150000"/>
              </a:lnSpc>
            </a:pPr>
            <a:r>
              <a:rPr lang="en-US" sz="1700">
                <a:latin typeface="Segoe UI Light" panose="020B0502040204020203" pitchFamily="34" charset="0"/>
                <a:ea typeface="+mn-lt"/>
                <a:cs typeface="Segoe UI Light" panose="020B0502040204020203" pitchFamily="34" charset="0"/>
              </a:rPr>
              <a:t>Measuring maturity</a:t>
            </a:r>
          </a:p>
          <a:p>
            <a:pPr lvl="1">
              <a:lnSpc>
                <a:spcPct val="150000"/>
              </a:lnSpc>
            </a:pPr>
            <a:r>
              <a:rPr lang="en-US" sz="1700">
                <a:latin typeface="Segoe UI Light" panose="020B0502040204020203" pitchFamily="34" charset="0"/>
                <a:ea typeface="+mn-lt"/>
                <a:cs typeface="Segoe UI Light" panose="020B0502040204020203" pitchFamily="34" charset="0"/>
              </a:rPr>
              <a:t>Sharing anecdotes and success stories</a:t>
            </a:r>
          </a:p>
          <a:p>
            <a:pPr lvl="1">
              <a:lnSpc>
                <a:spcPct val="150000"/>
              </a:lnSpc>
            </a:pPr>
            <a:r>
              <a:rPr lang="en-US" sz="1700">
                <a:latin typeface="Segoe UI Light" panose="020B0502040204020203" pitchFamily="34" charset="0"/>
                <a:ea typeface="+mn-lt"/>
                <a:cs typeface="Segoe UI Light" panose="020B0502040204020203" pitchFamily="34" charset="0"/>
              </a:rPr>
              <a:t>Feedback on the maturity model</a:t>
            </a:r>
          </a:p>
        </p:txBody>
      </p:sp>
    </p:spTree>
    <p:extLst>
      <p:ext uri="{BB962C8B-B14F-4D97-AF65-F5344CB8AC3E}">
        <p14:creationId xmlns:p14="http://schemas.microsoft.com/office/powerpoint/2010/main" val="101202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5C244689-503F-4895-9BB4-722E291FD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735" y="1958077"/>
            <a:ext cx="6572221" cy="36837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in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72782" y="4880293"/>
            <a:ext cx="1323363" cy="1323363"/>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558223" y="3859138"/>
            <a:ext cx="4908722" cy="954107"/>
          </a:xfrm>
          <a:prstGeom prst="rect">
            <a:avLst/>
          </a:prstGeom>
        </p:spPr>
        <p:txBody>
          <a:bodyPr wrap="squar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https://aka.ms/m365-community-docs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8411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INTRO</a:t>
            </a:r>
          </a:p>
        </p:txBody>
      </p:sp>
      <p:pic>
        <p:nvPicPr>
          <p:cNvPr id="5" name="Picture 4">
            <a:extLst>
              <a:ext uri="{FF2B5EF4-FFF2-40B4-BE49-F238E27FC236}">
                <a16:creationId xmlns:a16="http://schemas.microsoft.com/office/drawing/2014/main" id="{0D9AF5E4-511B-4899-86C6-18C9F4DEAED0}"/>
              </a:ext>
            </a:extLst>
          </p:cNvPr>
          <p:cNvPicPr>
            <a:picLocks noChangeAspect="1"/>
          </p:cNvPicPr>
          <p:nvPr/>
        </p:nvPicPr>
        <p:blipFill rotWithShape="1">
          <a:blip r:embed="rId4"/>
          <a:srcRect r="13523"/>
          <a:stretch/>
        </p:blipFill>
        <p:spPr>
          <a:xfrm>
            <a:off x="5828478" y="1372371"/>
            <a:ext cx="6878993" cy="4308827"/>
          </a:xfrm>
          <a:prstGeom prst="rect">
            <a:avLst/>
          </a:prstGeom>
        </p:spPr>
      </p:pic>
      <p:sp>
        <p:nvSpPr>
          <p:cNvPr id="9" name="TextBox 8">
            <a:extLst>
              <a:ext uri="{FF2B5EF4-FFF2-40B4-BE49-F238E27FC236}">
                <a16:creationId xmlns:a16="http://schemas.microsoft.com/office/drawing/2014/main" id="{223105E9-C9A8-4543-9AB7-2EF3594CB5EA}"/>
              </a:ext>
            </a:extLst>
          </p:cNvPr>
          <p:cNvSpPr txBox="1"/>
          <p:nvPr/>
        </p:nvSpPr>
        <p:spPr>
          <a:xfrm>
            <a:off x="487080" y="2447574"/>
            <a:ext cx="5106153" cy="1258806"/>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Tree>
    <p:extLst>
      <p:ext uri="{BB962C8B-B14F-4D97-AF65-F5344CB8AC3E}">
        <p14:creationId xmlns:p14="http://schemas.microsoft.com/office/powerpoint/2010/main" val="1254403106"/>
      </p:ext>
    </p:extLst>
  </p:cSld>
  <p:clrMapOvr>
    <a:masterClrMapping/>
  </p:clrMapOvr>
  <p:transition spd="med">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79e9eb2-e8b5-4da4-a99d-e60e7d4ffe7f" xsi:nil="true"/>
    <TaxKeywordTaxHTField xmlns="4599b17f-7814-4a3d-9acb-8dbcbdaad473">
      <Terms xmlns="http://schemas.microsoft.com/office/infopath/2007/PartnerControls">
        <TermInfo xmlns="http://schemas.microsoft.com/office/infopath/2007/PartnerControls">
          <TermName xmlns="http://schemas.microsoft.com/office/infopath/2007/PartnerControls">Practitioners</TermName>
          <TermId xmlns="http://schemas.microsoft.com/office/infopath/2007/PartnerControls">d77c35a3-15e6-4b35-92b9-29a4570e8db2</TermId>
        </TermInfo>
      </Terms>
    </TaxKeywordTaxHTField>
    <Document_x0020_Status xmlns="a79e9eb2-e8b5-4da4-a99d-e60e7d4ffe7f">Added to Git</Document_x0020_Status>
    <TaxCatchAll xmlns="d591a979-0bac-4b23-9603-e6fb7f7a49be">
      <Value>17</Value>
    </TaxCatchAll>
    <Category xmlns="a79e9eb2-e8b5-4da4-a99d-e60e7d4ffe7f">Presentation</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F993B44EF7594681A08E0B31A65FE8" ma:contentTypeVersion="17" ma:contentTypeDescription="Create a new document." ma:contentTypeScope="" ma:versionID="f10e30fee840ba217c5ca7ce9886c367">
  <xsd:schema xmlns:xsd="http://www.w3.org/2001/XMLSchema" xmlns:xs="http://www.w3.org/2001/XMLSchema" xmlns:p="http://schemas.microsoft.com/office/2006/metadata/properties" xmlns:ns2="a79e9eb2-e8b5-4da4-a99d-e60e7d4ffe7f" xmlns:ns3="4599b17f-7814-4a3d-9acb-8dbcbdaad473" xmlns:ns4="d591a979-0bac-4b23-9603-e6fb7f7a49be" targetNamespace="http://schemas.microsoft.com/office/2006/metadata/properties" ma:root="true" ma:fieldsID="f7aeb4d34fda021e005abbe5c5f38a8b" ns2:_="" ns3:_="" ns4:_="">
    <xsd:import namespace="a79e9eb2-e8b5-4da4-a99d-e60e7d4ffe7f"/>
    <xsd:import namespace="4599b17f-7814-4a3d-9acb-8dbcbdaad473"/>
    <xsd:import namespace="d591a979-0bac-4b23-9603-e6fb7f7a49b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Document_x0020_Status" minOccurs="0"/>
                <xsd:element ref="ns3:TaxKeywordTaxHTField" minOccurs="0"/>
                <xsd:element ref="ns4:TaxCatchAll" minOccurs="0"/>
                <xsd:element ref="ns2:MediaServiceDateTaken" minOccurs="0"/>
                <xsd:element ref="ns2:MediaServiceLocation" minOccurs="0"/>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9e9eb2-e8b5-4da4-a99d-e60e7d4ffe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Document_x0020_Status" ma:index="18" nillable="true" ma:displayName="Document Status" ma:format="Dropdown" ma:internalName="Document_x0020_Status">
      <xsd:simpleType>
        <xsd:union memberTypes="dms:Text">
          <xsd:simpleType>
            <xsd:restriction base="dms:Choice">
              <xsd:enumeration value="Pre-Draft"/>
              <xsd:enumeration value="In Progress"/>
              <xsd:enumeration value="Ready to Git"/>
              <xsd:enumeration value="Added to Git"/>
              <xsd:enumeration value="Update Git"/>
              <xsd:enumeration value="N/A"/>
            </xsd:restriction>
          </xsd:simpleType>
        </xsd:un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Category" ma:index="24" nillable="true" ma:displayName="Category" ma:description="Type or purpose of document" ma:format="Dropdown" ma:internalName="Category">
      <xsd:simpleType>
        <xsd:union memberTypes="dms:Text">
          <xsd:simpleType>
            <xsd:restriction base="dms:Choice">
              <xsd:enumeration value="Competency"/>
              <xsd:enumeration value="Elevate"/>
              <xsd:enumeration value="Principle"/>
              <xsd:enumeration value="Presentation"/>
              <xsd:enumeration value="Supporting info"/>
              <xsd:enumeration value="Tool"/>
              <xsd:enumeration value="Template"/>
              <xsd:enumeration value="Other"/>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4599b17f-7814-4a3d-9acb-8dbcbdaad47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KeywordTaxHTField" ma:index="20" nillable="true" ma:taxonomy="true" ma:internalName="TaxKeywordTaxHTField" ma:taxonomyFieldName="TaxKeyword" ma:displayName="Enterprise Keywords" ma:fieldId="{23f27201-bee3-471e-b2e7-b64fd8b7ca38}" ma:taxonomyMulti="true" ma:sspId="c706dc76-2335-4c47-941e-db163a11271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591a979-0bac-4b23-9603-e6fb7f7a49b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bb1effd-0e51-48b8-b723-533916a1f2dd}" ma:internalName="TaxCatchAll" ma:showField="CatchAllData" ma:web="4599b17f-7814-4a3d-9acb-8dbcbdaad4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schemas.openxmlformats.org/package/2006/metadata/core-properties"/>
    <ds:schemaRef ds:uri="d591a979-0bac-4b23-9603-e6fb7f7a49be"/>
    <ds:schemaRef ds:uri="http://purl.org/dc/terms/"/>
    <ds:schemaRef ds:uri="http://schemas.microsoft.com/office/2006/metadata/properties"/>
    <ds:schemaRef ds:uri="http://purl.org/dc/elements/1.1/"/>
    <ds:schemaRef ds:uri="http://purl.org/dc/dcmitype/"/>
    <ds:schemaRef ds:uri="http://schemas.microsoft.com/office/infopath/2007/PartnerControls"/>
    <ds:schemaRef ds:uri="4599b17f-7814-4a3d-9acb-8dbcbdaad473"/>
    <ds:schemaRef ds:uri="a79e9eb2-e8b5-4da4-a99d-e60e7d4ffe7f"/>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5716B2C-9A56-455A-A3E8-20858AA3D5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9e9eb2-e8b5-4da4-a99d-e60e7d4ffe7f"/>
    <ds:schemaRef ds:uri="4599b17f-7814-4a3d-9acb-8dbcbdaad473"/>
    <ds:schemaRef ds:uri="d591a979-0bac-4b23-9603-e6fb7f7a49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6</TotalTime>
  <Words>3232</Words>
  <Application>Microsoft Office PowerPoint</Application>
  <PresentationFormat>Custom</PresentationFormat>
  <Paragraphs>452</Paragraphs>
  <Slides>32</Slides>
  <Notes>31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Light</vt:lpstr>
      <vt:lpstr>Consolas</vt:lpstr>
      <vt:lpstr>Open Sans</vt:lpstr>
      <vt:lpstr>Segoe UI</vt:lpstr>
      <vt:lpstr>Segoe UI Black</vt:lpstr>
      <vt:lpstr>Segoe UI Light</vt:lpstr>
      <vt:lpstr>Segoe UI Semibold</vt:lpstr>
      <vt:lpstr>Wingdings</vt:lpstr>
      <vt:lpstr>Office 365 PPT Template - 2017</vt:lpstr>
      <vt:lpstr>Maturity Model for Microsoft 365  Practitioners</vt:lpstr>
      <vt:lpstr>PowerPoint Presentation</vt:lpstr>
      <vt:lpstr>PowerPoint Presentation</vt:lpstr>
      <vt:lpstr>PowerPoint Presentation</vt:lpstr>
      <vt:lpstr>Opportunities to participate in the community</vt:lpstr>
      <vt:lpstr>PowerPoint Presentation</vt:lpstr>
      <vt:lpstr>Practitioners of MM4M365</vt:lpstr>
      <vt:lpstr>Optional picture time!</vt:lpstr>
      <vt:lpstr>PowerPoint Presentation</vt:lpstr>
      <vt:lpstr>MM4M365 aligns the company on what can  and will be done across the platform</vt:lpstr>
      <vt:lpstr>MM4M365 has evolved with the platform</vt:lpstr>
      <vt:lpstr>MM4M365 provides benchmarks to measure your organization</vt:lpstr>
      <vt:lpstr>PowerPoint Presentation</vt:lpstr>
      <vt:lpstr>PowerPoint Presentation</vt:lpstr>
      <vt:lpstr>Latest additions to MM4M365</vt:lpstr>
      <vt:lpstr>PowerPoint Presentation</vt:lpstr>
      <vt:lpstr>Rules of engagement</vt:lpstr>
      <vt:lpstr>PowerPoint Presentation</vt:lpstr>
      <vt:lpstr>DISCUSSION #1:  What are the dimensions of security we need to consider?</vt:lpstr>
      <vt:lpstr>What are the ‘dimensions’ of security we need to consider</vt:lpstr>
      <vt:lpstr>DISCUSSION #2:  Review of security dimensions in the existing competencies</vt:lpstr>
      <vt:lpstr>Security at the 100 level: Defining “Initial” Characteristics</vt:lpstr>
      <vt:lpstr>Security at the 200 level: Defining “Repeatable” Characteristics</vt:lpstr>
      <vt:lpstr>Security at the 300 level: Defining “Defined” Characteristics</vt:lpstr>
      <vt:lpstr>Security at the 400 level: Defining “Managed” Characteristics</vt:lpstr>
      <vt:lpstr>Security at the 500 level: Defining “Optimizing” Characteristics</vt:lpstr>
      <vt:lpstr>DISCUSSION #3:</vt:lpstr>
      <vt:lpstr>DISCUSSION #4:</vt:lpstr>
      <vt:lpstr>DISCUSSION #5:</vt:lpstr>
      <vt:lpstr>Thank you</vt:lpstr>
      <vt:lpstr>PowerPoint Presentation</vt:lpstr>
      <vt:lpstr>Capability Maturity Model (CMM) provides  benchmarks to measure your organization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Practitioners for MM4M365</dc:title>
  <dc:creator>Patrick Rodgers</dc:creator>
  <cp:keywords>Practitioners</cp:keywords>
  <cp:lastModifiedBy>Simon Hudson</cp:lastModifiedBy>
  <cp:revision>1</cp:revision>
  <dcterms:modified xsi:type="dcterms:W3CDTF">2021-08-23T11:15:37Z</dcterms:modified>
  <cp:category>PnP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0x0101009EF993B44EF7594681A08E0B31A65FE8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TaxKeyword">
    <vt:lpwstr>17;#Practitioners|d77c35a3-15e6-4b35-92b9-29a4570e8db2</vt:lpwstr>
  </property>
</Properties>
</file>